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84" r:id="rId3"/>
    <p:sldId id="285" r:id="rId4"/>
    <p:sldId id="286" r:id="rId5"/>
    <p:sldId id="262" r:id="rId6"/>
    <p:sldId id="264" r:id="rId7"/>
    <p:sldId id="266" r:id="rId8"/>
    <p:sldId id="283" r:id="rId9"/>
    <p:sldId id="267" r:id="rId10"/>
    <p:sldId id="281" r:id="rId11"/>
    <p:sldId id="268" r:id="rId12"/>
    <p:sldId id="269" r:id="rId13"/>
    <p:sldId id="270" r:id="rId14"/>
    <p:sldId id="271" r:id="rId15"/>
    <p:sldId id="275" r:id="rId16"/>
    <p:sldId id="277" r:id="rId17"/>
    <p:sldId id="278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7B9"/>
    <a:srgbClr val="2818FA"/>
    <a:srgbClr val="66CC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70" d="100"/>
          <a:sy n="70" d="100"/>
        </p:scale>
        <p:origin x="-99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ACA0F-1495-49B3-B1BB-14F0659D2335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49411-5F94-4011-A30E-81D2170A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1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49411-5F94-4011-A30E-81D2170ADD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49411-5F94-4011-A30E-81D2170ADD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3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প্রশ্নঃ</a:t>
            </a:r>
            <a:r>
              <a:rPr lang="bn-BD" baseline="0" dirty="0" smtClean="0"/>
              <a:t> </a:t>
            </a:r>
            <a:r>
              <a:rPr lang="bn-BD" dirty="0" smtClean="0"/>
              <a:t>প্রদ</a:t>
            </a:r>
            <a:r>
              <a:rPr lang="bn-BD" baseline="0" dirty="0" smtClean="0"/>
              <a:t>র্শিত পণ্য গুলো কী ? এবং কি কাজে ব্যবহার করা হয় 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49411-5F94-4011-A30E-81D2170ADD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8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49411-5F94-4011-A30E-81D2170ADD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18FA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94530"/>
            <a:ext cx="89154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-46762"/>
            <a:ext cx="8915400" cy="22159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55140"/>
              </p:ext>
            </p:extLst>
          </p:nvPr>
        </p:nvGraphicFramePr>
        <p:xfrm>
          <a:off x="3048000" y="3505200"/>
          <a:ext cx="3166533" cy="267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3505200"/>
                        <a:ext cx="3166533" cy="2671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9906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4724400"/>
            <a:ext cx="32766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ATM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053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9" y="0"/>
            <a:ext cx="9212238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" y="24294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 ব্যাংকিং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ardrop 5"/>
          <p:cNvSpPr/>
          <p:nvPr/>
        </p:nvSpPr>
        <p:spPr>
          <a:xfrm rot="5226442">
            <a:off x="956965" y="-253194"/>
            <a:ext cx="2200870" cy="2895600"/>
          </a:xfrm>
          <a:prstGeom prst="teardrop">
            <a:avLst>
              <a:gd name="adj" fmla="val 17484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bn-BD" sz="3200" dirty="0" smtClean="0">
                <a:solidFill>
                  <a:srgbClr val="1407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  লেনদেন ফোনের মাধ্যমে করা যায়</a:t>
            </a:r>
            <a:endParaRPr lang="en-US" sz="3200" dirty="0">
              <a:solidFill>
                <a:srgbClr val="1407B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/>
          <a:stretch/>
        </p:blipFill>
        <p:spPr>
          <a:xfrm>
            <a:off x="609600" y="381000"/>
            <a:ext cx="4953000" cy="511314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76499" y="5791200"/>
            <a:ext cx="39624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14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এসএমএস ব্যাংকিং</a:t>
            </a:r>
            <a:endParaRPr lang="en-US" sz="4800" b="1" dirty="0">
              <a:solidFill>
                <a:srgbClr val="14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791200" y="762000"/>
            <a:ext cx="3352800" cy="3200400"/>
          </a:xfrm>
          <a:prstGeom prst="wedgeEllipseCallout">
            <a:avLst>
              <a:gd name="adj1" fmla="val -116437"/>
              <a:gd name="adj2" fmla="val 292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স্থিতি ও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 বইয়ের জন্য 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অনুরোধ করা যায়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33364"/>
            <a:ext cx="5009455" cy="3591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3999" y="5410200"/>
            <a:ext cx="6201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14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ব্যাংকিং</a:t>
            </a:r>
            <a:endParaRPr lang="en-US" sz="4400" b="1" dirty="0">
              <a:solidFill>
                <a:srgbClr val="14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096000" y="304800"/>
            <a:ext cx="2778072" cy="3581400"/>
          </a:xfrm>
          <a:prstGeom prst="wedgeEllipseCallout">
            <a:avLst>
              <a:gd name="adj1" fmla="val -99120"/>
              <a:gd name="adj2" fmla="val 5424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প্রান্ত থেকে যে কোন সময় হিসাব বিবরণী, তহবিল স্থানান্তর, বিল প্রদান করা 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এনি ব্রাঞ্চ ব্যাংকিং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554692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47800" y="99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5029200" y="407432"/>
            <a:ext cx="3962400" cy="2183368"/>
          </a:xfrm>
          <a:prstGeom prst="wedgeEllipseCallout">
            <a:avLst>
              <a:gd name="adj1" fmla="val -61015"/>
              <a:gd name="adj2" fmla="val 5556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শাখায় হিসাব খুলে দেশের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শাখায় লেনদেন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যায়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828800"/>
            <a:ext cx="693420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 এমন পাঁচটি ইলেকট্রনিক পণ্যের নাম লিখ</a:t>
            </a:r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114800"/>
            <a:ext cx="73152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err="1" smtClean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400" b="1" dirty="0" smtClean="0">
                <a:ln w="952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-খ </a:t>
            </a:r>
            <a:endParaRPr lang="en-US" sz="4400" b="1" dirty="0">
              <a:ln w="9525"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ln w="9525">
                  <a:solidFill>
                    <a:schemeClr val="tx1"/>
                  </a:solidFill>
                </a:ln>
                <a:solidFill>
                  <a:srgbClr val="1407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bn-BD" sz="4400" b="1" dirty="0">
                <a:ln w="9525">
                  <a:solidFill>
                    <a:schemeClr val="tx1"/>
                  </a:solidFill>
                </a:ln>
                <a:solidFill>
                  <a:srgbClr val="1407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 ব্যাংকিং-সেবা </a:t>
            </a:r>
            <a:r>
              <a:rPr lang="bn-BD" sz="4400" b="1" dirty="0" smtClean="0">
                <a:ln w="9525">
                  <a:solidFill>
                    <a:schemeClr val="tx1"/>
                  </a:solidFill>
                </a:ln>
                <a:solidFill>
                  <a:srgbClr val="1407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 পাঁচটি সুবিধা লিখ।</a:t>
            </a:r>
            <a:endParaRPr lang="bn-BD" sz="4400" b="1" dirty="0">
              <a:ln w="9525">
                <a:solidFill>
                  <a:schemeClr val="tx1"/>
                </a:solidFill>
              </a:ln>
              <a:solidFill>
                <a:srgbClr val="1407B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355760"/>
            <a:ext cx="2590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458200" cy="3962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n-BD" sz="4400" b="1" dirty="0" smtClean="0">
                <a:solidFill>
                  <a:srgbClr val="2818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en-US" sz="4400" b="1" dirty="0" err="1" smtClean="0">
                <a:solidFill>
                  <a:srgbClr val="2818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400" b="1" dirty="0" smtClean="0">
                <a:solidFill>
                  <a:srgbClr val="2818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BD" sz="4400" b="1" dirty="0">
                <a:solidFill>
                  <a:srgbClr val="2818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 ও ক্রেডিট </a:t>
            </a:r>
            <a:r>
              <a:rPr lang="bn-BD" sz="4400" b="1" dirty="0" smtClean="0">
                <a:solidFill>
                  <a:srgbClr val="2818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কার্ডের পার্থক্য কী 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rgbClr val="2818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ATM  </a:t>
            </a:r>
            <a:r>
              <a:rPr lang="bn-BD" sz="4400" b="1" dirty="0" smtClean="0">
                <a:solidFill>
                  <a:srgbClr val="2818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কি 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n-BD" sz="4400" b="1" dirty="0" smtClean="0">
                <a:solidFill>
                  <a:srgbClr val="2818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এসএমএস ব্যাংকিং  কিভাবে করা হয় 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n-BD" sz="4400" b="1" dirty="0">
                <a:solidFill>
                  <a:srgbClr val="2818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 </a:t>
            </a:r>
            <a:r>
              <a:rPr lang="bn-BD" sz="4400" b="1" dirty="0" smtClean="0">
                <a:solidFill>
                  <a:srgbClr val="2818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 এর সু্বিধা কী 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bn-BD" sz="4400" b="1" dirty="0" smtClean="0">
                <a:solidFill>
                  <a:srgbClr val="2818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 ব্যাংকিং বলতে কী বুঝ ?</a:t>
            </a:r>
            <a:endParaRPr lang="en-US" sz="4400" b="1" dirty="0">
              <a:solidFill>
                <a:srgbClr val="2818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bn-BD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8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9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543800" cy="2819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14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5400" b="1" dirty="0" smtClean="0">
                <a:solidFill>
                  <a:srgbClr val="1407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bn-BD" sz="5400" b="1" dirty="0">
                <a:solidFill>
                  <a:srgbClr val="1407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 ব্যাংকিং-সেবা পাওয়ার </a:t>
            </a:r>
            <a:r>
              <a:rPr lang="bn-BD" sz="5400" b="1" dirty="0" smtClean="0">
                <a:solidFill>
                  <a:srgbClr val="1407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কারণ ইলেকট্রনিক ব্যাংকিং পণ্যের ব্যবহার</a:t>
            </a:r>
            <a:r>
              <a:rPr lang="en-US" sz="5400" b="1" dirty="0" smtClean="0">
                <a:solidFill>
                  <a:srgbClr val="1407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bn-BD" sz="5400" b="1" dirty="0" smtClean="0">
                <a:solidFill>
                  <a:srgbClr val="1407B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কর।</a:t>
            </a:r>
            <a:endParaRPr lang="en-US" sz="5400" b="1" dirty="0">
              <a:solidFill>
                <a:srgbClr val="1407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5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2" y="2438400"/>
            <a:ext cx="7382148" cy="38861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76200"/>
            <a:ext cx="7239000" cy="1981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07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0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07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90" y="429904"/>
            <a:ext cx="8077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8229600" cy="41242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বলইবুনিয়া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বেতাগী,বরগুনা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নং-০১৭১৪-৯৩৪৯০৬। </a:t>
            </a:r>
          </a:p>
          <a:p>
            <a:r>
              <a:rPr lang="en-US" sz="3600" b="1" dirty="0" smtClean="0">
                <a:cs typeface="NikoshBAN" pitchFamily="2" charset="0"/>
              </a:rPr>
              <a:t>Email: mdmrahman17@gmail.com</a:t>
            </a:r>
            <a:endParaRPr lang="en-US" sz="3600" b="1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33400"/>
            <a:ext cx="76962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7696200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ফিনান্স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আমানত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mtClean="0">
                <a:latin typeface="NikoshBAN" pitchFamily="2" charset="0"/>
                <a:cs typeface="NikoshBAN" pitchFamily="2" charset="0"/>
              </a:rPr>
              <a:t>০৫ মার্চ,২০২০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8534400" cy="44935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---- </a:t>
            </a:r>
          </a:p>
          <a:p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 কী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2144"/>
            <a:ext cx="3581400" cy="19900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81" y="152400"/>
            <a:ext cx="2424148" cy="1738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29150"/>
            <a:ext cx="2814981" cy="2076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79" y="4629150"/>
            <a:ext cx="2484559" cy="20621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209801"/>
            <a:ext cx="3962400" cy="23462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38" y="2042243"/>
            <a:ext cx="2581262" cy="2377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4629150"/>
            <a:ext cx="27241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64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8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800" b="1" dirty="0" smtClean="0">
                <a:solidFill>
                  <a:srgbClr val="2818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</a:t>
            </a:r>
            <a:r>
              <a:rPr lang="en-US" sz="8800" b="1" dirty="0" smtClean="0">
                <a:solidFill>
                  <a:srgbClr val="2818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8800" b="1" dirty="0" smtClean="0">
                <a:solidFill>
                  <a:srgbClr val="2818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8800" b="1" dirty="0" smtClean="0">
                <a:solidFill>
                  <a:srgbClr val="2818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 </a:t>
            </a:r>
            <a:r>
              <a:rPr lang="bn-BD" sz="8800" b="1" dirty="0">
                <a:solidFill>
                  <a:srgbClr val="2818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বিভিন্ন পণ্য ও সেবা</a:t>
            </a:r>
            <a:r>
              <a:rPr lang="bn-BD" sz="6600" b="1" dirty="0">
                <a:solidFill>
                  <a:srgbClr val="2818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6600" b="1" dirty="0">
                <a:solidFill>
                  <a:srgbClr val="2818F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600" b="1" dirty="0">
              <a:solidFill>
                <a:srgbClr val="2818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5" y="620746"/>
            <a:ext cx="4267200" cy="22437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605" y="4495800"/>
            <a:ext cx="275699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14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en-US" sz="4800" b="1" dirty="0" err="1" smtClean="0">
                <a:solidFill>
                  <a:srgbClr val="14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4800" b="1" dirty="0" smtClean="0">
                <a:solidFill>
                  <a:srgbClr val="14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কার্ড</a:t>
            </a:r>
            <a:endParaRPr lang="en-US" sz="4800" b="1" dirty="0">
              <a:solidFill>
                <a:srgbClr val="14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61" y="3326543"/>
            <a:ext cx="4689282" cy="298712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867401" y="29705"/>
            <a:ext cx="3276600" cy="2600892"/>
          </a:xfrm>
          <a:prstGeom prst="wedgeEllipseCallout">
            <a:avLst>
              <a:gd name="adj1" fmla="val -61608"/>
              <a:gd name="adj2" fmla="val 4690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থেকে নগদ টাকা উত্তোলন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পণ্য ক্রয় করা 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Brace 1"/>
          <p:cNvSpPr/>
          <p:nvPr/>
        </p:nvSpPr>
        <p:spPr>
          <a:xfrm rot="19783328">
            <a:off x="4786178" y="2133769"/>
            <a:ext cx="733994" cy="119145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95400" y="2895600"/>
            <a:ext cx="1143000" cy="1600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124200" y="4911298"/>
            <a:ext cx="748207" cy="49890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38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64529"/>
            <a:ext cx="4495800" cy="2801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38" y="587017"/>
            <a:ext cx="4046154" cy="25449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87807" y="4450009"/>
            <a:ext cx="24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14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ক্রেডিট কার্ড</a:t>
            </a:r>
            <a:endParaRPr lang="en-US" sz="4800" b="1" dirty="0">
              <a:solidFill>
                <a:srgbClr val="14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52400" y="76200"/>
            <a:ext cx="4191000" cy="2362200"/>
          </a:xfrm>
          <a:prstGeom prst="wedgeEllipseCallout">
            <a:avLst>
              <a:gd name="adj1" fmla="val 36577"/>
              <a:gd name="adj2" fmla="val 6161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</a:t>
            </a:r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</a:p>
          <a:p>
            <a:pPr algn="ctr"/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 টাকা </a:t>
            </a:r>
          </a:p>
          <a:p>
            <a:pPr algn="ctr"/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 এবং নগদে ও ধারে পণ্য ক্রয়  করা যায়</a:t>
            </a:r>
          </a:p>
        </p:txBody>
      </p:sp>
      <p:cxnSp>
        <p:nvCxnSpPr>
          <p:cNvPr id="4" name="Straight Arrow Connector 3"/>
          <p:cNvCxnSpPr>
            <a:stCxn id="6" idx="2"/>
          </p:cNvCxnSpPr>
          <p:nvPr/>
        </p:nvCxnSpPr>
        <p:spPr>
          <a:xfrm flipH="1">
            <a:off x="6400800" y="3131948"/>
            <a:ext cx="275815" cy="14400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76800" y="5029200"/>
            <a:ext cx="1111007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12560786">
            <a:off x="3734271" y="2184990"/>
            <a:ext cx="796873" cy="1195996"/>
          </a:xfrm>
          <a:prstGeom prst="rightBrace">
            <a:avLst>
              <a:gd name="adj1" fmla="val 8333"/>
              <a:gd name="adj2" fmla="val 40366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4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78051"/>
            <a:ext cx="5105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2578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14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অটো</a:t>
            </a:r>
            <a:r>
              <a:rPr lang="en-US" sz="6000" b="1" dirty="0" err="1" smtClean="0">
                <a:solidFill>
                  <a:srgbClr val="14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6000" b="1" dirty="0" smtClean="0">
                <a:solidFill>
                  <a:srgbClr val="140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টেট টেলার মেশিন (এটিএম)</a:t>
            </a:r>
            <a:endParaRPr lang="en-US" sz="6000" b="1" dirty="0">
              <a:solidFill>
                <a:srgbClr val="140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096000" y="678051"/>
            <a:ext cx="2895600" cy="2979549"/>
          </a:xfrm>
          <a:prstGeom prst="wedgeEllipseCallout">
            <a:avLst>
              <a:gd name="adj1" fmla="val -64743"/>
              <a:gd name="adj2" fmla="val 538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থেকে নগদ টাকা উত্তোলন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করার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265</Words>
  <Application>Microsoft Office PowerPoint</Application>
  <PresentationFormat>On-screen Show (4:3)</PresentationFormat>
  <Paragraphs>61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ইলেকট্রনিক  ব্যাংকিং এর বিভিন্ন পণ্য ও সেবা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</cp:lastModifiedBy>
  <cp:revision>158</cp:revision>
  <dcterms:created xsi:type="dcterms:W3CDTF">2006-08-16T00:00:00Z</dcterms:created>
  <dcterms:modified xsi:type="dcterms:W3CDTF">2020-03-08T17:22:44Z</dcterms:modified>
</cp:coreProperties>
</file>