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183106"/>
            <a:ext cx="4229100" cy="55224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228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i="1" dirty="0" smtClean="0">
                <a:solidFill>
                  <a:srgbClr val="00B050"/>
                </a:solidFill>
              </a:rPr>
              <a:t>আজকের পাঠ সবাইকে শ্বাগতম  </a:t>
            </a:r>
            <a:endParaRPr lang="en-US" sz="6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</cp:revision>
  <dcterms:created xsi:type="dcterms:W3CDTF">2006-08-16T00:00:00Z</dcterms:created>
  <dcterms:modified xsi:type="dcterms:W3CDTF">2020-03-08T13:14:43Z</dcterms:modified>
</cp:coreProperties>
</file>