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75" r:id="rId11"/>
    <p:sldId id="264" r:id="rId12"/>
    <p:sldId id="265" r:id="rId13"/>
    <p:sldId id="267" r:id="rId14"/>
    <p:sldId id="268" r:id="rId15"/>
    <p:sldId id="270" r:id="rId16"/>
    <p:sldId id="271" r:id="rId17"/>
    <p:sldId id="272" r:id="rId18"/>
    <p:sldId id="274" r:id="rId19"/>
    <p:sldId id="273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76200"/>
            <a:ext cx="10287000" cy="6934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6870" y="2400300"/>
            <a:ext cx="68580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তোমাদের সকলকে  আন্তরিক মোবারকবাদ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2" y="3390900"/>
            <a:ext cx="6882618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4375"/>
            <a:ext cx="6685669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84" y="1200583"/>
            <a:ext cx="3619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3314"/>
            <a:ext cx="9143999" cy="68593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221" y="-158969"/>
            <a:ext cx="7315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aseline="-25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 হলো মানবজাতির জন্য সার্বিক ও পূর্ণাঙ্গ জীবনব্যবস্থা। মানবজীবনের সকল বিষয়ের বিধি-বিধান ও নির্দেশনা এতে বিদ্যমান। এ সম্পর্কে আল্লাহ তাআলা বলেন- </a:t>
            </a:r>
            <a:endParaRPr lang="en-US" sz="3600" baseline="-25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6941"/>
            <a:ext cx="5867399" cy="10628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217682"/>
            <a:ext cx="7924800" cy="20495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অর্থঃ আজ আমি তোমাদের জন্য তোমাদের দ্বীনকে পূর্ণাঙ্গ করলাম, তোমাদের উপর আমার নিয়ামত পরিপূর্ণ করলাম এবং তোমাদের জন্য ইসলামকে দীন হিসেবে মনোনিত করলাম।(সুরা আল-মায়িদা,আয়াত-৩)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-152400"/>
            <a:ext cx="92202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457200"/>
            <a:ext cx="53340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 বিষয়বস্তু ও পরিধি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8001000" cy="525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শরিয়তের বিষয়বস্তু ও পরিধি অত্যন্ত ব্যাপক। এটি হলো মানবজাতির জন্য সার্বিক ও পূর্ণাঙ্গ জীবনব্যবস্থা। জীবনের সকল বিষয়ের বিধি-বিধান ও নির্দেশনা এতে বিদ্যমান। এ সম্পর্কে আল্লাহ তাআলা বলেন-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অর্থঃ আজ আমি তোমাদের জন্য তোমাদের দ্বীনকে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 করলাম, তোমাদের উপর আমার নিয়ামত পরিপূর্ণ করলাম এবং তোমাদের জন্য ইসলামকে দীন হিসেবে মনোনিত করলাম। (সুরা আল-মায়িদা, আয়াত-০৩)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599" y="0"/>
            <a:ext cx="11811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82" y="1981200"/>
            <a:ext cx="519188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1938193" y="76200"/>
            <a:ext cx="5300807" cy="18288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জোড়ার কাজ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4343400"/>
            <a:ext cx="72390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 উৎস কয়টি ও কী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6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855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1828800" y="152400"/>
            <a:ext cx="5029200" cy="6858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 উৎসসমূহঃ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990600"/>
            <a:ext cx="52578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 উৎস চারটি, যথাঃ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3886200" cy="220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2362200"/>
            <a:ext cx="35052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 কোরআন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800"/>
            <a:ext cx="3733800" cy="2743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8200" y="4648200"/>
            <a:ext cx="3429000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সুন্নাহ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7 0 L 0.21 0.167 L -0.04 0.167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28600"/>
            <a:ext cx="9067799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58091"/>
            <a:ext cx="2286000" cy="2466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2400" y="1271587"/>
            <a:ext cx="31242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ইজমা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3467100"/>
            <a:ext cx="3124200" cy="175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কিয়াস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32718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7772400"/>
          </a:xfrm>
          <a:prstGeom prst="rect">
            <a:avLst/>
          </a:prstGeom>
        </p:spPr>
      </p:pic>
      <p:pic>
        <p:nvPicPr>
          <p:cNvPr id="4" name="Picture 5" descr="C:\Users\SARK\Downloads\Music\2140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92927"/>
            <a:ext cx="3733800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Rectangle 4"/>
          <p:cNvSpPr/>
          <p:nvPr/>
        </p:nvSpPr>
        <p:spPr>
          <a:xfrm>
            <a:off x="2895600" y="952500"/>
            <a:ext cx="3733800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8300" y="4267200"/>
            <a:ext cx="5867400" cy="205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8300" y="4695735"/>
            <a:ext cx="567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কী শিক্ষা দেয় লেখ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81000"/>
            <a:ext cx="7620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 আমাদের নিম্নলিখিত বিষয়গুলি শিক্ষা দেয়ঃ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447800"/>
            <a:ext cx="7467600" cy="2971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 হলো জীবন পরিচালনার দিকনির্দেশনা। এর দ্বারা জীবনের নানা ক্ষেত্রে ইসলামী বিধি-নিষেধ জানা যায়।কোনটি হালাল, কোনটি হারাম, ফরজ, ওয়াজিব, সুন্নত,নফল উত্তম চরিত্র ও নৈতিকতার নানা শিক্ষা পাওয়া যায়।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81944"/>
            <a:ext cx="5791199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31618"/>
            <a:ext cx="9143999" cy="754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533400"/>
            <a:ext cx="7010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তাছাড়া ও শরিয়ত আমাদের ইবাদাতের পদ্ধতি ও নিয়ম-কানুন শিক্ষা দেয়। যেমনঃ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048000" y="1447800"/>
            <a:ext cx="3124200" cy="83820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23966"/>
            <a:ext cx="2362200" cy="2667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17038"/>
            <a:ext cx="2514600" cy="26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4685340845_9820921985_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4" y="3003183"/>
            <a:ext cx="26670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Down Arrow 20"/>
          <p:cNvSpPr/>
          <p:nvPr/>
        </p:nvSpPr>
        <p:spPr>
          <a:xfrm rot="3560286">
            <a:off x="2802218" y="1608247"/>
            <a:ext cx="139658" cy="17956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H="1">
            <a:off x="4485177" y="2305642"/>
            <a:ext cx="211510" cy="63124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7678066">
            <a:off x="6137408" y="1517755"/>
            <a:ext cx="165010" cy="189738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43000" y="5791200"/>
            <a:ext cx="1371600" cy="550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442855" y="5791199"/>
            <a:ext cx="1371600" cy="5505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19913" y="5791200"/>
            <a:ext cx="1476287" cy="5505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9296400" cy="716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077200" cy="4038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228600"/>
            <a:ext cx="3352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5351318"/>
            <a:ext cx="2438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হজ্জ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90677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9930" y="457200"/>
            <a:ext cx="4191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7924800" cy="464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শরিয়ত কী?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শরিয়তের উৎস কয়টি ও কী কী?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শরিয়ত সম্পর্কে ১ টি আয়াত বল?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9491"/>
            <a:ext cx="1333500" cy="1627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2" y="2122680"/>
            <a:ext cx="3886200" cy="281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4450" y="2414585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আফজাল হোসেন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রামনগর উচ্চ বিদ্যালয় 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নওগাঁ।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০১৭১৮-৬৭৭৮১৮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66551" y="3219448"/>
            <a:ext cx="2143125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13" y="1874038"/>
            <a:ext cx="2895600" cy="322421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57255" y="817418"/>
            <a:ext cx="2286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3100" y="5098253"/>
            <a:ext cx="5372100" cy="12263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সময়ঃ-৪৫ মিনিট।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তারিখঃ-০৫/০২/২০২০খ্রীঃ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RK\Downloads\Music\2b8a2cdbbf45e8d0d6785ae1efedcb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991600" cy="6781800"/>
          </a:xfrm>
          <a:prstGeom prst="rect">
            <a:avLst/>
          </a:prstGeom>
          <a:noFill/>
        </p:spPr>
      </p:pic>
      <p:pic>
        <p:nvPicPr>
          <p:cNvPr id="7" name="Picture 6" descr="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609600"/>
            <a:ext cx="6781800" cy="541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7300" y="609600"/>
            <a:ext cx="26289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7300" y="5181600"/>
            <a:ext cx="678180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শরিয়তের গুরুত্ব  ব্যাখ্যা কর।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Music\12796603-Vector-red-and-yellow-rose-frame-in-the-shape-of-circle-Stock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2" y="76200"/>
            <a:ext cx="9067800" cy="647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3095332"/>
            <a:ext cx="2286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95425"/>
            <a:ext cx="289560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3704932"/>
            <a:ext cx="34671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1219200" y="5753100"/>
            <a:ext cx="3421639" cy="533400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পথ বা রাস্তা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46" y="-152400"/>
            <a:ext cx="9144000" cy="701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19200" y="457200"/>
            <a:ext cx="6248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ও বল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3581400" cy="434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0600"/>
            <a:ext cx="3581400" cy="4343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19200" y="5562600"/>
            <a:ext cx="2514600" cy="723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পাকা রাস্তা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32363" y="5562600"/>
            <a:ext cx="2667000" cy="723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মেঠো পথ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93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858000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400" y="4876800"/>
            <a:ext cx="5638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বিধি-বিধানের কিতাব আল কোরআন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66255"/>
            <a:ext cx="9296400" cy="7010400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2667000" y="304800"/>
            <a:ext cx="3810000" cy="106680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533523"/>
            <a:ext cx="25908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9699" y="3338945"/>
            <a:ext cx="5867400" cy="3061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২য় </a:t>
            </a:r>
          </a:p>
          <a:p>
            <a:pPr lvl="0" algn="ctr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পাঠ-০১ </a:t>
            </a:r>
          </a:p>
          <a:p>
            <a:pPr lvl="0" algn="ctr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পৃষ্ঠা- ৩৭,৩৮,৩৯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9060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99059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392382"/>
            <a:ext cx="8686800" cy="502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--------</a:t>
            </a:r>
          </a:p>
          <a:p>
            <a:pPr algn="ctr"/>
            <a:endParaRPr lang="bn-IN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১। শরিয়তের পরিচয় বলতে পারবে;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শরিয়তের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সসমূহ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পারবে; </a:t>
            </a:r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৩।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শরিয়তের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পারবে।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8900" y="381000"/>
            <a:ext cx="3886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0"/>
            <a:ext cx="11582399" cy="685799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581400" y="609600"/>
            <a:ext cx="4495800" cy="914400"/>
          </a:xfrm>
          <a:prstGeom prst="wedgeEllipseCallout">
            <a:avLst>
              <a:gd name="adj1" fmla="val -28204"/>
              <a:gd name="adj2" fmla="val 1433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" descr="C:\Users\SARK\Documents\Important notes\59841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3314700" cy="2514600"/>
          </a:xfrm>
          <a:prstGeom prst="rect">
            <a:avLst/>
          </a:prstGeom>
          <a:noFill/>
          <a:effectLst/>
        </p:spPr>
      </p:pic>
      <p:sp>
        <p:nvSpPr>
          <p:cNvPr id="6" name="Rectangle 5"/>
          <p:cNvSpPr/>
          <p:nvPr/>
        </p:nvSpPr>
        <p:spPr>
          <a:xfrm>
            <a:off x="1600200" y="4191000"/>
            <a:ext cx="59436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 শব্দের অর্থ কী?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1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33400"/>
            <a:ext cx="7924800" cy="594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838200"/>
            <a:ext cx="44196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828800"/>
            <a:ext cx="7315200" cy="434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 আরবী শব্দ। এর অর্থ পথ,রাস্তা। এটি জীবনপদ্ধতি, আইন-কানুন, বিধি-বিধান অর্থে ও ব্যবহ্যত হয়। ব্যাপক অর্থে শরিয়ত হলো এমন সুদৃঢ় পথ, যা অনুসরণ করলে মানষ সুষ্ঠু ও সুন্দরভাবে নিজ গন্তব্যে পৌছতে পারে।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9067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322118"/>
            <a:ext cx="4343400" cy="1278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 সম্পর্কে আল্লাহ তাআলার বানী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827" y="1600200"/>
            <a:ext cx="8458200" cy="1520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20736"/>
            <a:ext cx="84582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924299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অর্থঃ অতঃপর আমি আপনাকে শরিয়তের উপর প্রতিষ্ঠিত করেছি। সুতরাং আপনি তার অনুসরন করুন। আর আপনি অজ্ঞদের খেয়ালখুশির অনুসরন করবেন না। (সুরাহ আল-জাসিয়া, আয়াত-১৮)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7" y="1600200"/>
            <a:ext cx="818457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406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Afzal Hossain</dc:creator>
  <cp:lastModifiedBy>Ramnogor High School</cp:lastModifiedBy>
  <cp:revision>111</cp:revision>
  <dcterms:created xsi:type="dcterms:W3CDTF">2006-08-16T00:00:00Z</dcterms:created>
  <dcterms:modified xsi:type="dcterms:W3CDTF">2020-03-07T04:43:26Z</dcterms:modified>
</cp:coreProperties>
</file>