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BC4353-7169-4816-97D5-3B86CDA811D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0C97FB-0576-4B36-9F76-C7450B659F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8273964" cy="621707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defTabSz="914279"/>
            <a:r>
              <a:rPr lang="bn-IN" sz="19900" b="1" dirty="0" smtClean="0">
                <a:ln w="19050">
                  <a:solidFill>
                    <a:srgbClr val="0000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19900" b="1" dirty="0" smtClean="0">
                <a:ln w="19050">
                  <a:solidFill>
                    <a:srgbClr val="0000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300" dirty="0">
              <a:ln w="19050">
                <a:solidFill>
                  <a:srgbClr val="0000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5" descr="flower0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  <p:pic>
        <p:nvPicPr>
          <p:cNvPr id="5" name="Picture 2" descr="D:\SAIFUL DIGITAL CONTAINT\Freame\Fream-17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048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8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34323"/>
            <a:ext cx="2743200" cy="677108"/>
          </a:xfrm>
          <a:prstGeom prst="rect">
            <a:avLst/>
          </a:prstGeom>
          <a:solidFill>
            <a:srgbClr val="5ECCF3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নৌপরিবহন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lice 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6905"/>
            <a:ext cx="21145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 vintage ca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38766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96" y="4953000"/>
            <a:ext cx="2709862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97" y="2189797"/>
            <a:ext cx="2895600" cy="2585323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আমরা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যখন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গাড়ি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বিমান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কিংবা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জাহাজে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ভ্রমন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তখন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সঠিক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অবস্থান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নৌপরিবহন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সহায়তা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দিয়ে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থাকে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86050"/>
            <a:ext cx="209160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decel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10014 L -0.06667 0.14986 E" pathEditMode="fixed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storm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399"/>
            <a:ext cx="3733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20690"/>
            <a:ext cx="2895600" cy="677108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আবহাওয়া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74374"/>
            <a:ext cx="3657600" cy="3416320"/>
          </a:xfrm>
          <a:prstGeom prst="rect">
            <a:avLst/>
          </a:prstGeom>
          <a:gradFill rotWithShape="1">
            <a:gsLst>
              <a:gs pos="28000">
                <a:srgbClr val="A7EA52">
                  <a:tint val="18000"/>
                  <a:satMod val="120000"/>
                  <a:lumMod val="88000"/>
                </a:srgbClr>
              </a:gs>
              <a:gs pos="100000">
                <a:srgbClr val="A7EA52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A7EA52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১।আবহাওয়ার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পূর্বাভাষ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পাওয়া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ঝড়,বৃষ্টি,সাইক্লোন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পূর্বভাষ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দিতে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৩।পৃথিবীর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কোথায়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মেঘ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সৃষ্টি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হচ্ছে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কোথায়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বায়ু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ঘনিভূত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হচ্ছে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এ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আগাম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তথ্য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দিতে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3429000" cy="28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81100"/>
            <a:ext cx="4800600" cy="8309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সামরিক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গোয়েন্দা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proshanta\Desktop\Animation\militarylin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227231"/>
            <a:ext cx="1195387" cy="167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707735"/>
            <a:ext cx="4572000" cy="2677656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১।গোয়েন্দার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সামরিক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বাহিনীতে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ইহা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ব্যবহৃত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২।প্রতিপক্ষ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যোদ্ধাদের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অবস্থান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নির্ণয়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লুকিয়েথাকা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যোদ্ধাদের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খুঁজে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৪।বহিঃশত্রু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দেশকে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আক্রমন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করল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কিনা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অনুপ্রবেশ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ঘটল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কিনা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জানা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79" y="1195864"/>
            <a:ext cx="3581400" cy="738664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জ্যোতির্বিদ্যা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179" y="2895600"/>
            <a:ext cx="3810000" cy="3046988"/>
          </a:xfrm>
          <a:prstGeom prst="rect">
            <a:avLst/>
          </a:prstGeom>
          <a:solidFill>
            <a:srgbClr val="B4DCF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টেলিস্কোপ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দূরবিক্ষন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যন্ত্র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বসানো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থাকে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আমাদের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নানা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তথ্য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প্রেরণ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২।মহাকাশে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গ্রহ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,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নক্ষত্র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,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উল্কা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,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ধূমকেতু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অবস্থান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গতিপথ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অজানা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তথ্য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প্রেরণ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3657600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663" y="373136"/>
            <a:ext cx="2819400" cy="677108"/>
          </a:xfrm>
          <a:prstGeom prst="rect">
            <a:avLst/>
          </a:prstGeom>
          <a:solidFill>
            <a:srgbClr val="F14124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পৃথিবী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পর্যবেক্ষনকারী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উপগ্রহ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1907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60" y="502920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52" y="1547812"/>
            <a:ext cx="44203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047425"/>
            <a:ext cx="4267200" cy="437042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কাজঃ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১।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ভূপৃষ্ঠের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সুস্পষ্ট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চিত্র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পাঠাতে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পারে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।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২।সমুদ্রে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কোন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জাহাজ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থেকে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তেল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চুইয়ে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পরছে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কোন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শহরের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ময়লা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আবর্জনা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বায়ু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দূষিত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করছে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তার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চিত্র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পাঠাতে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পারে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৩।কোন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মাঠে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ফসল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ভাল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হয়েছে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কোন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ফসলে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রোগ-ব্যাধি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পোকা-মাকড়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আক্রান্ত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হয়েছে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তার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ছবি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পাঠাতে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পারে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৪।কোথায়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দাবানল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লেগেছে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জাহাজের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যাত্রাপথে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হিমবাহ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আছেকিনা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তা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নির্ণয়ে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ইহা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ব্যবহৃত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হয়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৫।মাটি 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পানি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ও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বায়ু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দূষন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নির্ণয়ে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ইহা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ব্যবহৃত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হয়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9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064E-7 C 0.06893 8.51064E-7 0.125 0.05597 0.125 0.12511 C 0.125 0.19403 0.06893 0.25 -3.33333E-6 0.25 C -0.06892 0.25 -0.125 0.19403 -0.125 0.12511 C -0.125 0.05597 -0.06892 8.51064E-7 -3.33333E-6 8.51064E-7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158" y="609600"/>
            <a:ext cx="2743200" cy="584775"/>
          </a:xfrm>
          <a:prstGeom prst="rect">
            <a:avLst/>
          </a:prstGeom>
          <a:solidFill>
            <a:srgbClr val="F14124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দলীয়</a:t>
            </a:r>
            <a:r>
              <a:rPr kumimoji="0" lang="en-US" sz="3200" b="1" i="0" u="none" strike="noStrike" kern="0" cap="none" spc="0" normalizeH="0" baseline="0" noProof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endParaRPr kumimoji="0" lang="en-US" sz="3200" b="1" i="0" u="none" strike="noStrike" kern="0" cap="none" spc="0" normalizeH="0" baseline="0" noProof="0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9600"/>
            <a:ext cx="4150057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057400"/>
            <a:ext cx="3200400" cy="1384995"/>
          </a:xfrm>
          <a:prstGeom prst="rect">
            <a:avLst/>
          </a:prstGeom>
          <a:gradFill rotWithShape="1">
            <a:gsLst>
              <a:gs pos="28000">
                <a:srgbClr val="4E67C8">
                  <a:tint val="18000"/>
                  <a:satMod val="120000"/>
                  <a:lumMod val="88000"/>
                </a:srgbClr>
              </a:gs>
              <a:gs pos="100000">
                <a:srgbClr val="4E67C8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রহস্য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উদ্ঘাটনে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আমরা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ধাপে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ধাপে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কিভাবে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এগিয়ে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চলছি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69078"/>
            <a:ext cx="3048000" cy="584775"/>
          </a:xfrm>
          <a:prstGeom prst="rect">
            <a:avLst/>
          </a:prstGeom>
          <a:gradFill rotWithShape="1">
            <a:gsLst>
              <a:gs pos="0">
                <a:srgbClr val="5ECCF3">
                  <a:lumMod val="95000"/>
                </a:srgbClr>
              </a:gs>
              <a:gs pos="100000">
                <a:srgbClr val="5ECCF3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5ECCF3">
                <a:shade val="30000"/>
                <a:satMod val="12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মূল্যায়ণঃ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838200" y="1676400"/>
            <a:ext cx="7391400" cy="3810000"/>
          </a:xfrm>
          <a:prstGeom prst="verticalScroll">
            <a:avLst/>
          </a:prstGeom>
          <a:gradFill rotWithShape="1">
            <a:gsLst>
              <a:gs pos="28000">
                <a:srgbClr val="F14124">
                  <a:tint val="18000"/>
                  <a:satMod val="120000"/>
                  <a:lumMod val="88000"/>
                </a:srgbClr>
              </a:gs>
              <a:gs pos="100000">
                <a:srgbClr val="F14124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F14124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9937" y="2602172"/>
            <a:ext cx="5407925" cy="2092881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উৎক্ষেপন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কাকে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পৃথিবী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গ্যালাক্সিতে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মহাকাশচারী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মানুষ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1437620"/>
            <a:ext cx="3200400" cy="954107"/>
          </a:xfrm>
          <a:prstGeom prst="rect">
            <a:avLst/>
          </a:prstGeom>
          <a:gradFill rotWithShape="1">
            <a:gsLst>
              <a:gs pos="28000">
                <a:srgbClr val="F14124">
                  <a:tint val="18000"/>
                  <a:satMod val="120000"/>
                  <a:lumMod val="88000"/>
                </a:srgbClr>
              </a:gs>
              <a:gs pos="100000">
                <a:srgbClr val="F14124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F14124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" y="3154233"/>
            <a:ext cx="4495800" cy="2062103"/>
          </a:xfrm>
          <a:prstGeom prst="rect">
            <a:avLst/>
          </a:prstGeom>
          <a:gradFill rotWithShape="1">
            <a:gsLst>
              <a:gs pos="28000">
                <a:srgbClr val="FF8021">
                  <a:tint val="18000"/>
                  <a:satMod val="120000"/>
                  <a:lumMod val="88000"/>
                </a:srgbClr>
              </a:gs>
              <a:gs pos="100000">
                <a:srgbClr val="FF8021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FF8021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মানব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সভ্যতার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অগ্রগতিতে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কৃত্রিম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উপগ্রহ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অত্যন্ত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গুরুত্বপূর্ন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Ñ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উক্তিটির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যথার্থতা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বিশ্লেষণ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কর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।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Picture 3" descr="h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A3BA0B-A971-4FD1-B3A8-D8C17A64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467" y="314830"/>
            <a:ext cx="11629623" cy="6278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72CC49-3094-40BA-8011-1874263E348F}"/>
              </a:ext>
            </a:extLst>
          </p:cNvPr>
          <p:cNvSpPr txBox="1"/>
          <p:nvPr/>
        </p:nvSpPr>
        <p:spPr>
          <a:xfrm>
            <a:off x="145488" y="1956125"/>
            <a:ext cx="8140197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100D589E-1A83-42C5-AB9D-768481A722A6}"/>
              </a:ext>
            </a:extLst>
          </p:cNvPr>
          <p:cNvSpPr/>
          <p:nvPr/>
        </p:nvSpPr>
        <p:spPr>
          <a:xfrm>
            <a:off x="1996736" y="4022934"/>
            <a:ext cx="4693092" cy="1435028"/>
          </a:xfrm>
          <a:prstGeom prst="frame">
            <a:avLst/>
          </a:prstGeom>
          <a:solidFill>
            <a:srgbClr val="0070C0"/>
          </a:solidFill>
          <a:ln w="158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0" cap="none" spc="0" normalizeH="0" baseline="0" noProof="0" dirty="0">
                <a:ln w="12700">
                  <a:solidFill>
                    <a:srgbClr val="31B6FD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640000" algn="bl" rotWithShape="0">
                    <a:srgbClr val="31B6FD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সমাপ্ত </a:t>
            </a:r>
            <a:endParaRPr kumimoji="0" lang="en-US" sz="11500" b="1" i="0" u="none" strike="noStrike" kern="0" cap="none" spc="0" normalizeH="0" baseline="0" noProof="0" dirty="0">
              <a:ln w="12700">
                <a:solidFill>
                  <a:srgbClr val="31B6FD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  <a:outerShdw dist="38100" dir="2640000" algn="bl" rotWithShape="0">
                  <a:srgbClr val="31B6FD"/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2644"/>
            <a:ext cx="6567754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2754" y="12643"/>
            <a:ext cx="56724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228600"/>
            <a:ext cx="8610600" cy="6477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2819400" y="288823"/>
            <a:ext cx="3505200" cy="99060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5334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24465" y="1981200"/>
            <a:ext cx="4572000" cy="335280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4800601" y="1981200"/>
            <a:ext cx="4114800" cy="3352800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৮ম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তারিখঃ০৬/০৩/২০২০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IDUL ISLAM\Desktop\hg\78_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2133600" cy="21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HIDUL ISLAM\Desktop\hg\78_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19925" y="470535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HIDUL ISLAM\Desktop\hg\78_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62" y="4724555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HIDUL ISLAM\Desktop\hg\78_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9924" y="38689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2743200" y="52976"/>
            <a:ext cx="3657600" cy="116622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828836"/>
            <a:ext cx="6477000" cy="1815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২।মহাবিশ্বের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কৃত্তিম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470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910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051974"/>
            <a:ext cx="2743200" cy="144655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14124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জকের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14124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মহাবিশ্ব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14124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3581400" cy="3321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6812"/>
            <a:ext cx="1600200" cy="21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673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5" y="3657600"/>
            <a:ext cx="50673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8217" y="5402239"/>
            <a:ext cx="3041745" cy="1077218"/>
          </a:xfrm>
          <a:prstGeom prst="rect">
            <a:avLst/>
          </a:prstGeom>
          <a:solidFill>
            <a:srgbClr val="F14124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বিগব্যাং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0063" y="457200"/>
            <a:ext cx="3009900" cy="3785652"/>
          </a:xfrm>
          <a:prstGeom prst="rect">
            <a:avLst/>
          </a:prstGeom>
          <a:gradFill rotWithShape="1">
            <a:gsLst>
              <a:gs pos="0">
                <a:srgbClr val="A7EA52">
                  <a:lumMod val="95000"/>
                </a:srgbClr>
              </a:gs>
              <a:gs pos="100000">
                <a:srgbClr val="A7EA52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A7EA52">
                <a:shade val="30000"/>
                <a:satMod val="12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উৎপত্তি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সবচেয়ে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বেশি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গ্রহনযোগ্য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তত্ত্ব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হল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বিগব্যাং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তত্ত্ব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13.75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বিলিয়ন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বছর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আগে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উত্তপ্ত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অবস্থায়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ছিল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অতি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দ্রুত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সম্প্রসারিত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হচ্ছিল।দ্রত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সম্প্রসারণের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ফলে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উহা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ঠান্ডা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এবং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বর্তমান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অবস্থায়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পৌছায়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আজও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সম্প্রসারিত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হচ্ছে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3429000" cy="52322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F14124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53733"/>
            <a:ext cx="2095500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23873"/>
            <a:ext cx="5676900" cy="3602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14" y="5321587"/>
            <a:ext cx="7162800" cy="584775"/>
          </a:xfrm>
          <a:prstGeom prst="rect">
            <a:avLst/>
          </a:prstGeom>
          <a:gradFill rotWithShape="1">
            <a:gsLst>
              <a:gs pos="0">
                <a:srgbClr val="F14124">
                  <a:lumMod val="95000"/>
                </a:srgbClr>
              </a:gs>
              <a:gs pos="100000">
                <a:srgbClr val="F14124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F14124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সৃষ্টি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হয়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কিভাবে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বর্ননা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|</a:t>
            </a:r>
            <a:endParaRPr kumimoji="0" lang="en-U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2216727"/>
            <a:ext cx="914400" cy="914400"/>
          </a:xfrm>
          <a:prstGeom prst="ellipse">
            <a:avLst/>
          </a:prstGeom>
          <a:solidFill>
            <a:srgbClr val="A7EA52"/>
          </a:solidFill>
          <a:ln w="15875" cap="flat" cmpd="sng" algn="ctr">
            <a:solidFill>
              <a:srgbClr val="A7EA52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05400" y="1714500"/>
            <a:ext cx="228600" cy="228600"/>
          </a:xfrm>
          <a:prstGeom prst="ellipse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666354"/>
            <a:ext cx="7696200" cy="1815882"/>
          </a:xfrm>
          <a:prstGeom prst="rect">
            <a:avLst/>
          </a:prstGeom>
          <a:gradFill rotWithShape="1">
            <a:gsLst>
              <a:gs pos="28000">
                <a:srgbClr val="4E67C8">
                  <a:tint val="18000"/>
                  <a:satMod val="120000"/>
                  <a:lumMod val="88000"/>
                </a:srgbClr>
              </a:gs>
              <a:gs pos="100000">
                <a:srgbClr val="4E67C8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২৫০কি.মি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উপরে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তুলে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সমান্তরালভাবে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যদি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৮কি.মি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দেয়া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তবে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তাপৃথিবীর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ঘুরতে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থাকবে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ব্যপারটি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সহজসাধ্য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নয়।তিনটি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রকেটের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উচ্চতায়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তুলে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উক্ত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দেয়া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2057400" cy="2862322"/>
          </a:xfrm>
          <a:prstGeom prst="rect">
            <a:avLst/>
          </a:prstGeom>
          <a:gradFill rotWithShape="1">
            <a:gsLst>
              <a:gs pos="28000">
                <a:sysClr val="windowText" lastClr="000000">
                  <a:tint val="18000"/>
                  <a:satMod val="120000"/>
                  <a:lumMod val="88000"/>
                </a:sysClr>
              </a:gs>
              <a:gs pos="100000">
                <a:sysClr val="windowText" lastClr="000000">
                  <a:tint val="40000"/>
                  <a:satMod val="100000"/>
                  <a:lumMod val="78000"/>
                </a:sysClr>
              </a:gs>
            </a:gsLst>
            <a:lin ang="54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মনুষের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পাঠানো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যেসব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মহাকাশযান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কেন্দ্রকরে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কক্ষপথে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ঘুরতে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থাকে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তাকে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কৃত্রিম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5155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পৃথিবী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04123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কৃত্তিম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410200" cy="584775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কৃত্তিম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ব্যবহারঃ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295400" y="2057400"/>
            <a:ext cx="6781800" cy="4343400"/>
          </a:xfrm>
          <a:prstGeom prst="verticalScroll">
            <a:avLst/>
          </a:prstGeom>
          <a:solidFill>
            <a:srgbClr val="A7EA52"/>
          </a:solidFill>
          <a:ln w="15875" cap="flat" cmpd="sng" algn="ctr">
            <a:solidFill>
              <a:srgbClr val="A7EA52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048000"/>
            <a:ext cx="5257800" cy="3046988"/>
          </a:xfrm>
          <a:prstGeom prst="rect">
            <a:avLst/>
          </a:prstGeom>
          <a:solidFill>
            <a:srgbClr val="F14124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|যোগাযোগ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আবহাওয়া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|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পৃথিবী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পর্যবেক্ষনকারী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গোয়েন্দা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|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নৌপরিবহন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|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জ্যোতির্বিদ্যা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বিষয়ক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3352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075" y="1200149"/>
            <a:ext cx="2819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9087"/>
            <a:ext cx="19240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209800"/>
            <a:ext cx="2143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1752600"/>
            <a:ext cx="5657850" cy="3539430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১।আমরা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যখন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টেলিফোন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ফোনে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দেশে-বিদেশে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কথা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তখন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ডিস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এরিয়েল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থেকে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বেতার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সংকেতরুপে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কৃত্রিম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প্রেরিত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হয়।এই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সংকেত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উপগ্রহটি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অন্য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ডিস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এরিয়েলে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পাঠিয়ে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ফলে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আমরা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শুনতে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আমরা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যখন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বিশ্বকাপ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ফুটবল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কিংবা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অলিম্পিক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গেইম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দেখি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তখন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প্রকৃয়ায়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আমাদের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পৌছায়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D:\Animation\flyinglin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2747891"/>
            <a:ext cx="685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560</Words>
  <Application>Microsoft Office PowerPoint</Application>
  <PresentationFormat>On-screen Show (4:3)</PresentationFormat>
  <Paragraphs>72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SHAHIDUL ISLAM</cp:lastModifiedBy>
  <cp:revision>14</cp:revision>
  <dcterms:created xsi:type="dcterms:W3CDTF">2020-03-06T01:43:11Z</dcterms:created>
  <dcterms:modified xsi:type="dcterms:W3CDTF">2020-03-08T05:49:09Z</dcterms:modified>
</cp:coreProperties>
</file>