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0" r:id="rId6"/>
    <p:sldId id="275" r:id="rId7"/>
    <p:sldId id="398" r:id="rId8"/>
    <p:sldId id="263" r:id="rId9"/>
    <p:sldId id="276" r:id="rId10"/>
    <p:sldId id="401" r:id="rId11"/>
    <p:sldId id="394" r:id="rId12"/>
    <p:sldId id="395" r:id="rId13"/>
    <p:sldId id="399" r:id="rId14"/>
    <p:sldId id="400" r:id="rId15"/>
    <p:sldId id="260" r:id="rId16"/>
    <p:sldId id="388" r:id="rId17"/>
    <p:sldId id="387" r:id="rId18"/>
    <p:sldId id="3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91921" autoAdjust="0"/>
  </p:normalViewPr>
  <p:slideViewPr>
    <p:cSldViewPr snapToGrid="0">
      <p:cViewPr>
        <p:scale>
          <a:sx n="77" d="100"/>
          <a:sy n="77" d="100"/>
        </p:scale>
        <p:origin x="186" y="-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sz="3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করা যেতে পারে।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sz="36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প্রশ্ন করা যেতে পারে।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0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4182" y="4886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উপস্থিত সকলকে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6616" y="1551296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Chevron">
              <a:avLst>
                <a:gd name="adj" fmla="val 34174"/>
              </a:avLst>
            </a:prstTxWarp>
            <a:spAutoFit/>
          </a:bodyPr>
          <a:lstStyle/>
          <a:p>
            <a:pPr algn="ctr"/>
            <a:r>
              <a:rPr lang="bn-IN" sz="4000" b="1" dirty="0" smtClean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232012" y="2516625"/>
            <a:ext cx="3575713" cy="3066589"/>
          </a:xfrm>
          <a:prstGeom prst="triangl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8325135" y="2393795"/>
            <a:ext cx="3575713" cy="3066589"/>
          </a:xfrm>
          <a:prstGeom prst="triangl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0274" y="2780589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2714" y="2249027"/>
            <a:ext cx="3602298" cy="828698"/>
            <a:chOff x="2056877" y="3276219"/>
            <a:chExt cx="4082766" cy="1027444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093451" y="218403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14C2ECC-60AA-4641-9269-6B9243E10638}"/>
              </a:ext>
            </a:extLst>
          </p:cNvPr>
          <p:cNvSpPr/>
          <p:nvPr/>
        </p:nvSpPr>
        <p:spPr>
          <a:xfrm>
            <a:off x="2499929" y="95464"/>
            <a:ext cx="2370345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নির্বচন 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565316" y="4979063"/>
                <a:ext cx="1116720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 একটি ত্রিভুজের একটি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এর সংলগ্ন দুইটি কোণ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bn-BD" sz="36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আছে। 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ত্রিভুজটি 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আঁকতে হবে</a:t>
                </a:r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16" y="4979063"/>
                <a:ext cx="1116720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692" t="-7107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533843" y="189164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3653" y="-276532"/>
            <a:ext cx="339595" cy="2457433"/>
            <a:chOff x="5181166" y="85591"/>
            <a:chExt cx="352884" cy="2933009"/>
          </a:xfrm>
        </p:grpSpPr>
        <p:sp>
          <p:nvSpPr>
            <p:cNvPr id="10" name="Can 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erge 1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69956" y="2922250"/>
            <a:ext cx="3602298" cy="828698"/>
            <a:chOff x="2056877" y="3276219"/>
            <a:chExt cx="4082766" cy="1027444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8" name="Rectangle 3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115408" y="435534"/>
            <a:ext cx="339595" cy="2457433"/>
            <a:chOff x="5181166" y="85591"/>
            <a:chExt cx="352884" cy="2933009"/>
          </a:xfrm>
        </p:grpSpPr>
        <p:sp>
          <p:nvSpPr>
            <p:cNvPr id="44" name="Can 4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erge 4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Delay 4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260517" y="2887144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273917" y="699198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102981" y="445000"/>
            <a:ext cx="339595" cy="2457433"/>
            <a:chOff x="5181166" y="85591"/>
            <a:chExt cx="352884" cy="2933009"/>
          </a:xfrm>
        </p:grpSpPr>
        <p:sp>
          <p:nvSpPr>
            <p:cNvPr id="48" name="Can 47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erge 48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Delay 49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697207" y="2780589"/>
            <a:ext cx="46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96889" y="2922250"/>
            <a:ext cx="3602298" cy="828698"/>
            <a:chOff x="2056877" y="3276219"/>
            <a:chExt cx="4082766" cy="1027444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5" name="Rectangle 5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942341" y="435534"/>
            <a:ext cx="339595" cy="2457433"/>
            <a:chOff x="5181166" y="85591"/>
            <a:chExt cx="352884" cy="2933009"/>
          </a:xfrm>
        </p:grpSpPr>
        <p:sp>
          <p:nvSpPr>
            <p:cNvPr id="57" name="Can 56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Merge 57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Delay 58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087450" y="2887144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9100850" y="699198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8929914" y="445000"/>
            <a:ext cx="339595" cy="2457433"/>
            <a:chOff x="5181166" y="85591"/>
            <a:chExt cx="352884" cy="2933009"/>
          </a:xfrm>
        </p:grpSpPr>
        <p:sp>
          <p:nvSpPr>
            <p:cNvPr id="63" name="Can 62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erge 63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Delay 64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255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0.25 1.11111E-6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0.21615 0.00602 " pathEditMode="relative" rAng="0" ptsTypes="AA">
                                      <p:cBhvr>
                                        <p:cTn id="46" dur="2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5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-0.09493 -0.1793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10521 -0.3081 " pathEditMode="relative" rAng="0" ptsTypes="AA">
                                      <p:cBhvr>
                                        <p:cTn id="67" dur="2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5" y="-1831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0.21614 0.00602 " pathEditMode="relative" rAng="0" ptsTypes="AA">
                                      <p:cBhvr>
                                        <p:cTn id="101" dur="28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13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-0.09493 -0.1793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5787 L 0.10521 -0.3081 " pathEditMode="relative" rAng="0" ptsTypes="AA">
                                      <p:cBhvr>
                                        <p:cTn id="122" dur="28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5" y="-1831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8944198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935411" y="1400114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14C2ECC-60AA-4641-9269-6B9243E10638}"/>
              </a:ext>
            </a:extLst>
          </p:cNvPr>
          <p:cNvSpPr/>
          <p:nvPr/>
        </p:nvSpPr>
        <p:spPr>
          <a:xfrm>
            <a:off x="747576" y="186744"/>
            <a:ext cx="2370345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 :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375803" y="110772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316958" y="2371084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330358" y="183138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13197" y="2150486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913938" y="4915847"/>
            <a:ext cx="4096766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744140" y="2458414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913938" y="4915847"/>
            <a:ext cx="4096766" cy="2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 rot="21185939">
            <a:off x="3238671" y="2087981"/>
            <a:ext cx="5776119" cy="5768622"/>
            <a:chOff x="2201437" y="41312"/>
            <a:chExt cx="5776119" cy="5768622"/>
          </a:xfrm>
        </p:grpSpPr>
        <p:grpSp>
          <p:nvGrpSpPr>
            <p:cNvPr id="71" name="Group 70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73" name="Pentagon 72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an 74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Pentagon 77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2" name="Oval 71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5473386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9983871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8995126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897390" y="1281949"/>
            <a:ext cx="3151844" cy="2391269"/>
            <a:chOff x="3392023" y="2019967"/>
            <a:chExt cx="3151844" cy="2391269"/>
          </a:xfrm>
        </p:grpSpPr>
        <p:sp>
          <p:nvSpPr>
            <p:cNvPr id="60" name="Pentagon 59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entagon 64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96720" y="6086470"/>
            <a:ext cx="8002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যেকোনো রশ্মি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681047" y="2416239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694447" y="228293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277286" y="2195641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6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48148E-6 L 0.33594 0.0090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44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2" grpId="0"/>
      <p:bldP spid="83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c 8"/>
          <p:cNvSpPr/>
          <p:nvPr/>
        </p:nvSpPr>
        <p:spPr>
          <a:xfrm rot="16496003">
            <a:off x="5442088" y="4003006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7539545" y="1617963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4952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242899" y="307317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25738" y="227466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875361" y="2490055"/>
            <a:ext cx="339595" cy="2457433"/>
            <a:chOff x="5181166" y="85591"/>
            <a:chExt cx="352884" cy="2933009"/>
          </a:xfrm>
        </p:grpSpPr>
        <p:sp>
          <p:nvSpPr>
            <p:cNvPr id="56" name="Can 55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Merge 56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lay 57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896873">
            <a:off x="4447294" y="4050983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 rot="18614000">
            <a:off x="6255382" y="368248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18614000">
            <a:off x="3086956" y="2802827"/>
            <a:ext cx="4120738" cy="4120738"/>
            <a:chOff x="3289464" y="356259"/>
            <a:chExt cx="4120738" cy="4120738"/>
          </a:xfrm>
        </p:grpSpPr>
        <p:grpSp>
          <p:nvGrpSpPr>
            <p:cNvPr id="129" name="Group 128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31" name="Trapezoid 130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Pentagon 131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an 133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Pentagon 135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0" name="Oval 129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 rot="3452834">
            <a:off x="9408082" y="659985"/>
            <a:ext cx="986643" cy="2081991"/>
            <a:chOff x="9691051" y="185391"/>
            <a:chExt cx="986643" cy="2081991"/>
          </a:xfrm>
        </p:grpSpPr>
        <p:sp>
          <p:nvSpPr>
            <p:cNvPr id="143" name="Trapezoid 142"/>
            <p:cNvSpPr/>
            <p:nvPr/>
          </p:nvSpPr>
          <p:spPr>
            <a:xfrm rot="12927588" flipH="1">
              <a:off x="10024827" y="702303"/>
              <a:ext cx="239715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6357837" flipH="1">
              <a:off x="10282060" y="2051301"/>
              <a:ext cx="374347" cy="5781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1014122" flipH="1">
              <a:off x="10393636" y="759086"/>
              <a:ext cx="226563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013687" flipH="1">
              <a:off x="10561604" y="185391"/>
              <a:ext cx="116090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013687" flipH="1">
              <a:off x="10398605" y="617721"/>
              <a:ext cx="257517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7392870" flipH="1">
              <a:off x="9092289" y="1534541"/>
              <a:ext cx="1325429" cy="12790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013687" flipH="1">
              <a:off x="10468872" y="681643"/>
              <a:ext cx="119776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 rot="17737012">
            <a:off x="4153628" y="3152148"/>
            <a:ext cx="4096766" cy="828698"/>
            <a:chOff x="2056877" y="3276219"/>
            <a:chExt cx="4082766" cy="1027444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4" name="Rectangle 53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5047224" y="1520922"/>
            <a:ext cx="1636193" cy="3381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1240380" y="6068080"/>
                <a:ext cx="90792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bn-BD" sz="32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সমান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CBE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আঁকি। 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80" y="6068080"/>
                <a:ext cx="9079257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678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6405724" y="105520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26445 0.3532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1766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0.12956 -0.48009 " pathEditMode="relative" rAng="0" ptsTypes="AA">
                                      <p:cBhvr>
                                        <p:cTn id="6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1" y="-2400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5" grpId="0" animBg="1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c 11"/>
          <p:cNvSpPr/>
          <p:nvPr/>
        </p:nvSpPr>
        <p:spPr>
          <a:xfrm>
            <a:off x="7254943" y="4030777"/>
            <a:ext cx="385397" cy="3304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3820469">
            <a:off x="7290311" y="3848135"/>
            <a:ext cx="1137242" cy="1395225"/>
          </a:xfrm>
          <a:prstGeom prst="arc">
            <a:avLst>
              <a:gd name="adj1" fmla="val 16107721"/>
              <a:gd name="adj2" fmla="val 104965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496003">
            <a:off x="5442088" y="4003006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 rot="490904">
            <a:off x="7539545" y="1617963"/>
            <a:ext cx="1619861" cy="1664354"/>
          </a:xfrm>
          <a:prstGeom prst="arc">
            <a:avLst>
              <a:gd name="adj1" fmla="val 16601818"/>
              <a:gd name="adj2" fmla="val 23927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8229499" y="2495263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242899" y="307317"/>
            <a:ext cx="1279802" cy="2193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25738" y="2274665"/>
            <a:ext cx="40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896873">
            <a:off x="4447294" y="4050983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 rot="18614000">
            <a:off x="6244222" y="367695"/>
            <a:ext cx="4120738" cy="4120738"/>
            <a:chOff x="3289464" y="356259"/>
            <a:chExt cx="4120738" cy="4120738"/>
          </a:xfrm>
        </p:grpSpPr>
        <p:grpSp>
          <p:nvGrpSpPr>
            <p:cNvPr id="117" name="Group 116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19" name="Trapezoid 118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119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rapezoid 120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n 121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8" name="Oval 117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11625511">
            <a:off x="6028892" y="2828144"/>
            <a:ext cx="4120738" cy="4120738"/>
            <a:chOff x="3289464" y="356259"/>
            <a:chExt cx="4120738" cy="4120738"/>
          </a:xfrm>
        </p:grpSpPr>
        <p:grpSp>
          <p:nvGrpSpPr>
            <p:cNvPr id="129" name="Group 128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131" name="Trapezoid 130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Pentagon 131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an 133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Pentagon 135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7" name="Group 136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0" name="Oval 129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 rot="3452834">
            <a:off x="9408085" y="659982"/>
            <a:ext cx="986643" cy="2081991"/>
            <a:chOff x="9691051" y="185391"/>
            <a:chExt cx="986643" cy="2081991"/>
          </a:xfrm>
        </p:grpSpPr>
        <p:sp>
          <p:nvSpPr>
            <p:cNvPr id="143" name="Trapezoid 142"/>
            <p:cNvSpPr/>
            <p:nvPr/>
          </p:nvSpPr>
          <p:spPr>
            <a:xfrm rot="12927588" flipH="1">
              <a:off x="10024827" y="702303"/>
              <a:ext cx="239715" cy="115393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entagon 143"/>
            <p:cNvSpPr/>
            <p:nvPr/>
          </p:nvSpPr>
          <p:spPr>
            <a:xfrm rot="16357837" flipH="1">
              <a:off x="10282060" y="2051301"/>
              <a:ext cx="374347" cy="5781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11014122" flipH="1">
              <a:off x="10393636" y="759086"/>
              <a:ext cx="226563" cy="1311176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an 145"/>
            <p:cNvSpPr/>
            <p:nvPr/>
          </p:nvSpPr>
          <p:spPr>
            <a:xfrm rot="1013687" flipH="1">
              <a:off x="10561604" y="185391"/>
              <a:ext cx="116090" cy="50047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013687" flipH="1">
              <a:off x="10398605" y="617721"/>
              <a:ext cx="257517" cy="256197"/>
            </a:xfrm>
            <a:prstGeom prst="ellipse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entagon 147"/>
            <p:cNvSpPr/>
            <p:nvPr/>
          </p:nvSpPr>
          <p:spPr>
            <a:xfrm rot="17392870" flipH="1">
              <a:off x="9092289" y="1534541"/>
              <a:ext cx="1325429" cy="12790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148"/>
            <p:cNvGrpSpPr/>
            <p:nvPr/>
          </p:nvGrpSpPr>
          <p:grpSpPr>
            <a:xfrm rot="1013687" flipH="1">
              <a:off x="10468872" y="681643"/>
              <a:ext cx="119776" cy="119161"/>
              <a:chOff x="5747657" y="2318657"/>
              <a:chExt cx="217714" cy="217714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47224" y="1520922"/>
            <a:ext cx="1636193" cy="3381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98941C1D-8BEC-42E4-ABAE-6F32111916BE}"/>
                  </a:ext>
                </a:extLst>
              </p:cNvPr>
              <p:cNvSpPr txBox="1"/>
              <p:nvPr/>
            </p:nvSpPr>
            <p:spPr>
              <a:xfrm>
                <a:off x="1240380" y="5859072"/>
                <a:ext cx="907925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প্রদত্ত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সমান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BCF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আঁকি। 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8941C1D-8BEC-42E4-ABAE-6F321119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80" y="5859072"/>
                <a:ext cx="9079257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342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6405724" y="105520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 rot="17989434">
            <a:off x="5223278" y="2793435"/>
            <a:ext cx="4120738" cy="4120738"/>
            <a:chOff x="3289464" y="356259"/>
            <a:chExt cx="4120738" cy="4120738"/>
          </a:xfrm>
        </p:grpSpPr>
        <p:grpSp>
          <p:nvGrpSpPr>
            <p:cNvPr id="65" name="Group 64"/>
            <p:cNvGrpSpPr/>
            <p:nvPr/>
          </p:nvGrpSpPr>
          <p:grpSpPr>
            <a:xfrm rot="10427851">
              <a:off x="5365721" y="2202326"/>
              <a:ext cx="893123" cy="2232959"/>
              <a:chOff x="5365173" y="1978403"/>
              <a:chExt cx="579565" cy="1449011"/>
            </a:xfrm>
          </p:grpSpPr>
          <p:sp>
            <p:nvSpPr>
              <p:cNvPr id="67" name="Trapezoid 66"/>
              <p:cNvSpPr/>
              <p:nvPr/>
            </p:nvSpPr>
            <p:spPr>
              <a:xfrm rot="12191668" flipH="1">
                <a:off x="5531989" y="2366818"/>
                <a:ext cx="155556" cy="74881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Pentagon 67"/>
              <p:cNvSpPr/>
              <p:nvPr/>
            </p:nvSpPr>
            <p:spPr>
              <a:xfrm rot="15621917" flipH="1">
                <a:off x="5804519" y="3185605"/>
                <a:ext cx="242921" cy="37517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/>
              <p:cNvSpPr/>
              <p:nvPr/>
            </p:nvSpPr>
            <p:spPr>
              <a:xfrm rot="10278202" flipH="1">
                <a:off x="5784617" y="2351724"/>
                <a:ext cx="147021" cy="850848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Can 70"/>
              <p:cNvSpPr/>
              <p:nvPr/>
            </p:nvSpPr>
            <p:spPr>
              <a:xfrm rot="277767" flipH="1">
                <a:off x="5756978" y="1978403"/>
                <a:ext cx="75333" cy="32477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rot="277767" flipH="1">
                <a:off x="5695333" y="2267078"/>
                <a:ext cx="167108" cy="16625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Pentagon 72"/>
              <p:cNvSpPr/>
              <p:nvPr/>
            </p:nvSpPr>
            <p:spPr>
              <a:xfrm rot="16656950" flipH="1">
                <a:off x="4976625" y="2955865"/>
                <a:ext cx="860097" cy="83001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 rot="277767" flipH="1">
                <a:off x="5740276" y="2308434"/>
                <a:ext cx="77725" cy="77326"/>
                <a:chOff x="5747657" y="2318657"/>
                <a:chExt cx="217714" cy="217714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" name="Oval 65"/>
            <p:cNvSpPr/>
            <p:nvPr/>
          </p:nvSpPr>
          <p:spPr>
            <a:xfrm>
              <a:off x="3289464" y="356259"/>
              <a:ext cx="4120738" cy="41207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2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6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3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2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c 11"/>
          <p:cNvSpPr/>
          <p:nvPr/>
        </p:nvSpPr>
        <p:spPr>
          <a:xfrm>
            <a:off x="7254943" y="4030777"/>
            <a:ext cx="385397" cy="3304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3820469">
            <a:off x="7290311" y="3848135"/>
            <a:ext cx="1137242" cy="1395225"/>
          </a:xfrm>
          <a:prstGeom prst="arc">
            <a:avLst>
              <a:gd name="adj1" fmla="val 16107721"/>
              <a:gd name="adj2" fmla="val 104965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496003">
            <a:off x="5442088" y="4003006"/>
            <a:ext cx="365466" cy="409981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8108817" y="4654987"/>
            <a:ext cx="45719" cy="85983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044686" y="4915847"/>
            <a:ext cx="4096766" cy="2"/>
          </a:xfrm>
          <a:prstGeom prst="line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4604134" y="474542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9114619" y="471429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8125874" y="4863196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896873">
            <a:off x="4447294" y="4050983"/>
            <a:ext cx="1535755" cy="135046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1908069">
            <a:off x="8317756" y="178206"/>
            <a:ext cx="4120738" cy="41207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047224" y="1520922"/>
            <a:ext cx="1636193" cy="3381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98941C1D-8BEC-42E4-ABAE-6F32111916BE}"/>
              </a:ext>
            </a:extLst>
          </p:cNvPr>
          <p:cNvSpPr txBox="1"/>
          <p:nvPr/>
        </p:nvSpPr>
        <p:spPr>
          <a:xfrm>
            <a:off x="619917" y="5448203"/>
            <a:ext cx="6007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CF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ছেদ করে।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</a:t>
            </a:r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∆ABC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–ই উদ্দিষ্ট ত্রিভূজ।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6405724" y="105520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5856625" y="1520922"/>
            <a:ext cx="2281124" cy="34057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 rot="20953073">
            <a:off x="7726255" y="2502184"/>
            <a:ext cx="339595" cy="2457433"/>
            <a:chOff x="5181166" y="85591"/>
            <a:chExt cx="352884" cy="2933009"/>
          </a:xfrm>
        </p:grpSpPr>
        <p:sp>
          <p:nvSpPr>
            <p:cNvPr id="79" name="Can 78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erge 79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Delay 80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 rot="3351091">
            <a:off x="4350124" y="3044707"/>
            <a:ext cx="4555465" cy="828698"/>
            <a:chOff x="2056877" y="3276219"/>
            <a:chExt cx="4082766" cy="1027444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88" name="Rectangle 8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5559140" y="107921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6069884" y="1556081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48148E-6 L -0.18203 -0.4800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2" y="-2400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300"/>
                            </p:stCondLst>
                            <p:childTnLst>
                              <p:par>
                                <p:cTn id="4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A4D9DB-B822-4830-A46F-FA7F18E8A3DA}"/>
              </a:ext>
            </a:extLst>
          </p:cNvPr>
          <p:cNvSpPr txBox="1"/>
          <p:nvPr/>
        </p:nvSpPr>
        <p:spPr>
          <a:xfrm>
            <a:off x="483369" y="4290817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৬ সেঃমিঃ দৈর্ঘ্যের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 এবং ৫০</a:t>
            </a:r>
            <a:r>
              <a:rPr lang="bn-BD" sz="5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⁰ ও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bn-BD" sz="5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বিশিষ্ট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( বিবরণ সহ )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108" y="1260120"/>
            <a:ext cx="236951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46" y="607636"/>
            <a:ext cx="3491166" cy="2794766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221547" y="434214"/>
            <a:ext cx="3207434" cy="3089730"/>
          </a:xfrm>
          <a:prstGeom prst="ellipse">
            <a:avLst/>
          </a:prstGeom>
          <a:blipFill dpi="0" rotWithShape="1">
            <a:blip r:embed="rId3">
              <a:alphaModFix amt="3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21547" y="434214"/>
            <a:ext cx="3207434" cy="3089730"/>
          </a:xfrm>
          <a:prstGeom prst="ellipse">
            <a:avLst/>
          </a:prstGeom>
          <a:noFill/>
          <a:ln w="190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016000" h="1016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21218611">
            <a:off x="8299112" y="553367"/>
            <a:ext cx="3030928" cy="2919701"/>
            <a:chOff x="8559855" y="857528"/>
            <a:chExt cx="3207434" cy="3089730"/>
          </a:xfrm>
        </p:grpSpPr>
        <p:sp>
          <p:nvSpPr>
            <p:cNvPr id="13" name="Oval 12"/>
            <p:cNvSpPr/>
            <p:nvPr/>
          </p:nvSpPr>
          <p:spPr>
            <a:xfrm>
              <a:off x="8559855" y="857528"/>
              <a:ext cx="3207434" cy="3089730"/>
            </a:xfrm>
            <a:prstGeom prst="ellipse">
              <a:avLst/>
            </a:prstGeom>
            <a:noFill/>
            <a:ln w="3175">
              <a:noFill/>
            </a:ln>
            <a:scene3d>
              <a:camera prst="orthographicFront"/>
              <a:lightRig rig="threePt" dir="t"/>
            </a:scene3d>
            <a:sp3d>
              <a:bevelT/>
              <a:bevelB w="1016000" h="10160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6581389">
              <a:off x="9693470" y="1665011"/>
              <a:ext cx="1178455" cy="298101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9683065" y="1840416"/>
            <a:ext cx="322685" cy="3226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850734" y="2844376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97405" y="2238782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2441" y="723305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9717040">
            <a:off x="8382384" y="2208005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717802">
            <a:off x="8356900" y="1352454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16581" y="435137"/>
            <a:ext cx="58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85434" y="3085619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626778">
            <a:off x="10456134" y="2854787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09353" y="1383231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533282" y="723305"/>
            <a:ext cx="32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75101" y="1345268"/>
            <a:ext cx="1779602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40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40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6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842938" y="6049102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372018" y="1697674"/>
            <a:ext cx="174129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412499" y="6055915"/>
            <a:ext cx="3381008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18116" y="5249467"/>
            <a:ext cx="3543591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398643" y="5255950"/>
            <a:ext cx="335296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453722" y="3922153"/>
            <a:ext cx="2425947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427014" y="3952553"/>
            <a:ext cx="234538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413445" y="3057000"/>
            <a:ext cx="235895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464614" y="2982682"/>
            <a:ext cx="2519557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475507" y="1694837"/>
            <a:ext cx="1918853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528558" y="1683820"/>
            <a:ext cx="1853546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3256" y="896568"/>
            <a:ext cx="6434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 যোগফল কত সমকোণ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7308" y="2373082"/>
            <a:ext cx="5067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অংকিত ত্রিভুজটি কোন ধরনের ত্রিভুজ ?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3256" y="4660947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একটি ত্রিভুজের কতটি বাহু ও কোণ থাকে?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06704" y="1742211"/>
            <a:ext cx="181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সমকোণ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02132" y="1736571"/>
            <a:ext cx="189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গ 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04758" y="1710445"/>
            <a:ext cx="177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ঘ) চার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94317" y="5325667"/>
            <a:ext cx="310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তিনটি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68715" y="6123070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514108" y="29064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57108" y="28302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402867" y="1760020"/>
            <a:ext cx="178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সমকোণ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540814" y="3024246"/>
            <a:ext cx="2338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সূক্ষকোণী ত্রিভুজ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89645" y="3125023"/>
            <a:ext cx="228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53722" y="3984499"/>
            <a:ext cx="21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স্থূলকোণী ত্রিভুজ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92366" y="4028753"/>
            <a:ext cx="1928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12499" y="5311370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তিনটি বাহু ও 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12498" y="6132115"/>
            <a:ext cx="318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দুইটি কোণ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A4D9DB-B822-4830-A46F-FA7F18E8A3DA}"/>
              </a:ext>
            </a:extLst>
          </p:cNvPr>
          <p:cNvSpPr txBox="1"/>
          <p:nvPr/>
        </p:nvSpPr>
        <p:spPr>
          <a:xfrm>
            <a:off x="491490" y="4284860"/>
            <a:ext cx="11251871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সেঃমিঃ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বাহু এবং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bn-BD" sz="5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⁰ ও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BD" sz="5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⁰ কোণ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বিশিষ্ট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অংকন করে আনবে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7403" y="3043451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 smtClean="0">
                <a:ln w="12700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0.00326 -0.3520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39E3F7F-6D22-41E2-9DA0-96C1532C0F11}"/>
              </a:ext>
            </a:extLst>
          </p:cNvPr>
          <p:cNvSpPr/>
          <p:nvPr/>
        </p:nvSpPr>
        <p:spPr>
          <a:xfrm>
            <a:off x="920582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6209" y="3227416"/>
            <a:ext cx="50277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(সম্পাদ্য-৩)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১৯/০২/২০২০ খ্রিঃ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t="11087" r="26111" b="8912"/>
          <a:stretch/>
        </p:blipFill>
        <p:spPr>
          <a:xfrm>
            <a:off x="7224888" y="447599"/>
            <a:ext cx="2111023" cy="2649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510" y="587795"/>
            <a:ext cx="2509545" cy="25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FAEA204-478C-404D-B323-8EA298C33804}"/>
              </a:ext>
            </a:extLst>
          </p:cNvPr>
          <p:cNvSpPr txBox="1"/>
          <p:nvPr/>
        </p:nvSpPr>
        <p:spPr>
          <a:xfrm>
            <a:off x="4350485" y="420516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319187" y="1692846"/>
            <a:ext cx="3760813" cy="3350065"/>
          </a:xfrm>
          <a:prstGeom prst="triangle">
            <a:avLst>
              <a:gd name="adj" fmla="val 4802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093" y="1525306"/>
            <a:ext cx="4248151" cy="3685143"/>
          </a:xfrm>
          <a:prstGeom prst="rect">
            <a:avLst/>
          </a:prstGeom>
        </p:spPr>
      </p:pic>
      <p:sp>
        <p:nvSpPr>
          <p:cNvPr id="14" name="Isosceles Triangle 13"/>
          <p:cNvSpPr/>
          <p:nvPr/>
        </p:nvSpPr>
        <p:spPr>
          <a:xfrm>
            <a:off x="6039557" y="1621886"/>
            <a:ext cx="3973688" cy="3503270"/>
          </a:xfrm>
          <a:prstGeom prst="triangle">
            <a:avLst>
              <a:gd name="adj" fmla="val 50440"/>
            </a:avLst>
          </a:prstGeom>
          <a:noFill/>
          <a:ln w="1905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1257095" y="1760574"/>
            <a:ext cx="3760813" cy="3350065"/>
          </a:xfrm>
          <a:prstGeom prst="triangle">
            <a:avLst>
              <a:gd name="adj" fmla="val 48020"/>
            </a:avLst>
          </a:prstGeom>
          <a:noFill/>
          <a:ln w="1905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FAEA204-478C-404D-B323-8EA298C33804}"/>
              </a:ext>
            </a:extLst>
          </p:cNvPr>
          <p:cNvSpPr txBox="1"/>
          <p:nvPr/>
        </p:nvSpPr>
        <p:spPr>
          <a:xfrm>
            <a:off x="3750655" y="5689600"/>
            <a:ext cx="4282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আকৃতির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FAEA204-478C-404D-B323-8EA298C33804}"/>
              </a:ext>
            </a:extLst>
          </p:cNvPr>
          <p:cNvSpPr txBox="1"/>
          <p:nvPr/>
        </p:nvSpPr>
        <p:spPr>
          <a:xfrm>
            <a:off x="3750655" y="5686193"/>
            <a:ext cx="4282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আকৃতির।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5" grpId="0" animBg="1"/>
      <p:bldP spid="14" grpId="0" animBg="1"/>
      <p:bldP spid="17" grpId="0" animBg="1"/>
      <p:bldP spid="18" grpId="0"/>
      <p:bldP spid="18" grpId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সম্পাদ্য-৩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4" y="2489016"/>
            <a:ext cx="9312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2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ও</a:t>
                </a:r>
                <a:r>
                  <a:rPr lang="en-US" sz="3200" dirty="0"/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CA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682" y="5050632"/>
                <a:ext cx="7381639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2147" t="-18947" r="-83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470F43-B969-4BBA-8732-178201A253D1}"/>
              </a:ext>
            </a:extLst>
          </p:cNvPr>
          <p:cNvSpPr txBox="1"/>
          <p:nvPr/>
        </p:nvSpPr>
        <p:spPr>
          <a:xfrm>
            <a:off x="6340034" y="968720"/>
            <a:ext cx="64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3C46537-0DCC-45FB-8971-9064CB8D5BD8}"/>
              </a:ext>
            </a:extLst>
          </p:cNvPr>
          <p:cNvSpPr txBox="1"/>
          <p:nvPr/>
        </p:nvSpPr>
        <p:spPr>
          <a:xfrm>
            <a:off x="4733457" y="4361586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409BC2C-C452-4264-B4C9-D2547A2FFB1C}"/>
              </a:ext>
            </a:extLst>
          </p:cNvPr>
          <p:cNvSpPr txBox="1"/>
          <p:nvPr/>
        </p:nvSpPr>
        <p:spPr>
          <a:xfrm>
            <a:off x="8465660" y="4313686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53143" y="4304755"/>
            <a:ext cx="3182587" cy="89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53143" y="3683714"/>
            <a:ext cx="3265714" cy="117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1231" y="2946952"/>
            <a:ext cx="3297626" cy="41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43477 -0.1083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2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0.30469 -0.0055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026DDD7-A94A-423F-BDB3-0F47D92C8319}"/>
              </a:ext>
            </a:extLst>
          </p:cNvPr>
          <p:cNvSpPr txBox="1"/>
          <p:nvPr/>
        </p:nvSpPr>
        <p:spPr>
          <a:xfrm>
            <a:off x="3929910" y="129257"/>
            <a:ext cx="3894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1569793" y="5998096"/>
                <a:ext cx="86887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কোণ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যথাক্রমে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A,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 ও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 ।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93" y="5998096"/>
                <a:ext cx="868876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175" t="-19811" r="-421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3470F43-B969-4BBA-8732-178201A253D1}"/>
              </a:ext>
            </a:extLst>
          </p:cNvPr>
          <p:cNvSpPr txBox="1"/>
          <p:nvPr/>
        </p:nvSpPr>
        <p:spPr>
          <a:xfrm>
            <a:off x="5552729" y="2333388"/>
            <a:ext cx="648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3C46537-0DCC-45FB-8971-9064CB8D5BD8}"/>
              </a:ext>
            </a:extLst>
          </p:cNvPr>
          <p:cNvSpPr txBox="1"/>
          <p:nvPr/>
        </p:nvSpPr>
        <p:spPr>
          <a:xfrm>
            <a:off x="3576829" y="5331555"/>
            <a:ext cx="536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409BC2C-C452-4264-B4C9-D2547A2FFB1C}"/>
              </a:ext>
            </a:extLst>
          </p:cNvPr>
          <p:cNvSpPr txBox="1"/>
          <p:nvPr/>
        </p:nvSpPr>
        <p:spPr>
          <a:xfrm>
            <a:off x="7731607" y="5316322"/>
            <a:ext cx="387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13C0CD29-B0C0-480E-9A74-9B9A34075582}"/>
              </a:ext>
            </a:extLst>
          </p:cNvPr>
          <p:cNvGrpSpPr/>
          <p:nvPr/>
        </p:nvGrpSpPr>
        <p:grpSpPr>
          <a:xfrm>
            <a:off x="3988305" y="2813782"/>
            <a:ext cx="3743302" cy="2721508"/>
            <a:chOff x="4630395" y="1821345"/>
            <a:chExt cx="2012673" cy="1595229"/>
          </a:xfrm>
        </p:grpSpPr>
        <p:cxnSp>
          <p:nvCxnSpPr>
            <p:cNvPr id="9" name="Straight Connector 8">
              <a:extLst>
                <a:ext uri="{FF2B5EF4-FFF2-40B4-BE49-F238E27FC236}">
                  <a16:creationId xmlns="" xmlns:a16="http://schemas.microsoft.com/office/drawing/2014/main" id="{D40B492E-7E5F-488E-8241-B0B6B65EA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0395" y="1821345"/>
              <a:ext cx="944218" cy="1595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B6263149-4062-43B6-826E-29B6A155242E}"/>
                </a:ext>
              </a:extLst>
            </p:cNvPr>
            <p:cNvCxnSpPr>
              <a:cxnSpLocks/>
            </p:cNvCxnSpPr>
            <p:nvPr/>
          </p:nvCxnSpPr>
          <p:spPr>
            <a:xfrm>
              <a:off x="5574613" y="1821345"/>
              <a:ext cx="1068455" cy="1595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AF79CA36-CFAC-4D4E-AE2A-56642408E0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0395" y="3416574"/>
              <a:ext cx="201267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26345" y="4359929"/>
            <a:ext cx="1576770" cy="1175361"/>
            <a:chOff x="3958225" y="3915733"/>
            <a:chExt cx="1576770" cy="117536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958225" y="5091094"/>
              <a:ext cx="15767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975777" y="3915733"/>
              <a:ext cx="745708" cy="11585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0060775" y="4390615"/>
            <a:ext cx="1576770" cy="1144675"/>
            <a:chOff x="6168718" y="3937308"/>
            <a:chExt cx="1576770" cy="1144675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6168718" y="5081983"/>
              <a:ext cx="157677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6879948" y="3937308"/>
              <a:ext cx="847988" cy="11278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955405" y="922548"/>
            <a:ext cx="1652690" cy="1231243"/>
            <a:chOff x="4971150" y="2361548"/>
            <a:chExt cx="1652690" cy="123124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736843" y="2361548"/>
              <a:ext cx="886997" cy="12312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971150" y="2385194"/>
              <a:ext cx="760017" cy="120759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71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0.26758 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11111E-6 L -0.32148 -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8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L 0.00312 0.273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">
            <a:extLst>
              <a:ext uri="{FF2B5EF4-FFF2-40B4-BE49-F238E27FC236}">
                <a16:creationId xmlns=""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5690" y="4051861"/>
            <a:ext cx="1045351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39334" y="4741965"/>
            <a:ext cx="942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অংকন করে এর বাহু এবং কোণগুলো চিহ্নিত কর।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=""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978677_668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25" y="2399089"/>
            <a:ext cx="11692986" cy="146372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কোন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বাহু ও এর সংলগ্ন দুইটি কোণ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0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1601691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494</Words>
  <Application>Microsoft Office PowerPoint</Application>
  <PresentationFormat>Widescreen</PresentationFormat>
  <Paragraphs>118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Windows User</cp:lastModifiedBy>
  <cp:revision>203</cp:revision>
  <dcterms:created xsi:type="dcterms:W3CDTF">2019-11-18T13:53:55Z</dcterms:created>
  <dcterms:modified xsi:type="dcterms:W3CDTF">2020-03-08T07:12:01Z</dcterms:modified>
</cp:coreProperties>
</file>