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259" r:id="rId5"/>
    <p:sldId id="264" r:id="rId6"/>
    <p:sldId id="260" r:id="rId7"/>
    <p:sldId id="261" r:id="rId8"/>
    <p:sldId id="262" r:id="rId9"/>
    <p:sldId id="266" r:id="rId10"/>
    <p:sldId id="265" r:id="rId11"/>
    <p:sldId id="267" r:id="rId12"/>
    <p:sldId id="269" r:id="rId13"/>
    <p:sldId id="268" r:id="rId14"/>
    <p:sldId id="270" r:id="rId15"/>
    <p:sldId id="272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9EB0-185C-4399-BEAA-89C34442F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B4C77-C355-4B82-86C3-30C765EF6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44F03-C569-4F62-9CF4-FB8C8FFB7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77135D-8608-4226-AF40-C7E553A942F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2F408-9790-407A-898A-5AA0E2AA4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324D4-E7F4-44D6-BA6C-5CBE1662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7C2C9-6DE4-433E-A101-48BADC8B7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CEF2-52C4-4AFF-8F11-A552D1697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1DC62-9EB0-4712-A646-CF69A62C3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09067-3D74-48E7-8E55-7587F57B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77135D-8608-4226-AF40-C7E553A942F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0BB03-F512-4126-BEB8-49769C38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CFE54-201B-4F1F-894F-C45AFABD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7C2C9-6DE4-433E-A101-48BADC8B7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88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346F1-DFC6-4523-9AC1-84F3D15FA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C151F-0833-40B5-8B7C-9D62E70CF3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BD61A-5721-4232-BD54-B6044D583B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77135D-8608-4226-AF40-C7E553A942F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09908-5E93-4D56-A81A-402297D4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FFACE-A530-4604-90F3-384A3EAA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7C2C9-6DE4-433E-A101-48BADC8B7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7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20D9B-2078-40C0-9AD4-0248F1829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85294-A350-444D-BEDA-3F794A9F4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B5B1C-5FE2-4D1E-BFDC-4A22F9D8CA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77135D-8608-4226-AF40-C7E553A942F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D1A3E-8509-4DC6-A5D9-059C4F8A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00044-1361-4939-B8EE-695CA772A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7C2C9-6DE4-433E-A101-48BADC8B7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2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AE5A-55CC-42CA-8F3B-BF233D0BB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45BC8-4302-4FA8-B8C1-0C6D8E7A1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1CBB7-C413-45DF-B095-38C8C7C45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77135D-8608-4226-AF40-C7E553A942F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9BE7F-C066-4B00-BE40-F0431ECE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A6FFB-FB6A-499D-BE92-87619760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7C2C9-6DE4-433E-A101-48BADC8B7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1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ED45-5DAB-4440-A6AC-018D9716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C6939-17F1-4267-81AE-EB6DB78B9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38C16-770A-40E0-8578-39B17CADA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E517C-DD46-4672-9197-98D68B5D0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77135D-8608-4226-AF40-C7E553A942F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5E193-58C4-4729-AE43-2F6805A93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8C0F6-DD27-46D7-8903-2AA6404B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7C2C9-6DE4-433E-A101-48BADC8B7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0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3B47-987B-443B-858E-095D5C78B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5F39D-19C5-4935-964D-92FDF0BC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ABDCC-630C-459A-BE4B-2F5B34076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A4130B-9A33-4F9E-93FA-54EB3CB028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02393-13B8-4B8C-848E-6B2FCF701B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B1877-3A48-4DC3-AB2C-7388EBFD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77135D-8608-4226-AF40-C7E553A942F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DF960-B819-49B4-A822-2E0B9D621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B0F0AE-8AEA-44B9-AE6F-D28A9091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7C2C9-6DE4-433E-A101-48BADC8B7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CA5B-3F50-4AAA-98C4-37FDF922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81FAB-04E8-4576-A584-6FFC28517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77135D-8608-4226-AF40-C7E553A942F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E7FAB-2B1C-4ED7-B808-993D15A0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5367F-010A-458A-85D9-59B29CAC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7C2C9-6DE4-433E-A101-48BADC8B7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3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E29360-72AC-4ADB-B07E-5CB56AEF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77135D-8608-4226-AF40-C7E553A942F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71726B-8F44-4E57-9AFD-A69A3AE5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1A156-500A-48C4-BF84-BEF55BDB3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7C2C9-6DE4-433E-A101-48BADC8B7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7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644A-2CF3-48D8-B357-A5D83A24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9DE91-9FCE-43F9-B6A6-18CE81DFE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02BC2A-0386-43D0-B40B-72E37DE06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91600-FDE5-4816-999A-7B2DED5E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77135D-8608-4226-AF40-C7E553A942F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04B56-181E-464E-8499-CF5B467F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0A541-19D3-448A-9CC1-E880D6B3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7C2C9-6DE4-433E-A101-48BADC8B7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5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C019-CF70-4454-94E4-E75EF9A47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41CE70-1BD1-4D33-93F1-AD8E84F87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0A95C-47F8-4FC8-8991-0F8F47346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E037C-8711-4960-83FB-787ABD9CE5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77135D-8608-4226-AF40-C7E553A942F8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46482-8F73-4FA7-B4C5-70647382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6BE9A-1EBC-4EB5-9DEE-59B7D09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A7C2C9-6DE4-433E-A101-48BADC8B7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4.xml"/><Relationship Id="rId18" Type="http://schemas.openxmlformats.org/officeDocument/2006/relationships/slide" Target="../slides/slide1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5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3.xml"/><Relationship Id="rId20" Type="http://schemas.openxmlformats.org/officeDocument/2006/relationships/slide" Target="../slides/slide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8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4F148B3-96C1-43AF-B003-60DF4E24D74E}"/>
              </a:ext>
            </a:extLst>
          </p:cNvPr>
          <p:cNvSpPr txBox="1"/>
          <p:nvPr userDrawn="1"/>
        </p:nvSpPr>
        <p:spPr>
          <a:xfrm>
            <a:off x="1919276" y="6320121"/>
            <a:ext cx="863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০১৭১০-৪৫১৯৪                                      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1BC686-A3AA-48A1-B7E7-2E4E6DE3E6DD}"/>
              </a:ext>
            </a:extLst>
          </p:cNvPr>
          <p:cNvSpPr txBox="1"/>
          <p:nvPr userDrawn="1"/>
        </p:nvSpPr>
        <p:spPr>
          <a:xfrm>
            <a:off x="176132" y="1265182"/>
            <a:ext cx="141194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আজকের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প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3" action="ppaction://hlinksldjump"/>
              </a:rPr>
              <a:t>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DA2A1-8B6D-4D5D-911D-29E1DE1EEEF1}"/>
              </a:ext>
            </a:extLst>
          </p:cNvPr>
          <p:cNvSpPr txBox="1"/>
          <p:nvPr userDrawn="1"/>
        </p:nvSpPr>
        <p:spPr>
          <a:xfrm>
            <a:off x="181723" y="357689"/>
            <a:ext cx="1411941" cy="369332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েখবে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63B53C-4BD9-410F-AFCC-D2E0D9FE2A13}"/>
              </a:ext>
            </a:extLst>
          </p:cNvPr>
          <p:cNvSpPr txBox="1"/>
          <p:nvPr userDrawn="1"/>
        </p:nvSpPr>
        <p:spPr>
          <a:xfrm>
            <a:off x="176134" y="1720475"/>
            <a:ext cx="141194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4" action="ppaction://hlinksldjump"/>
              </a:rPr>
              <a:t>ফল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619A20-E380-4B6B-8E44-E2B7925DC506}"/>
              </a:ext>
            </a:extLst>
          </p:cNvPr>
          <p:cNvSpPr txBox="1"/>
          <p:nvPr userDrawn="1"/>
        </p:nvSpPr>
        <p:spPr>
          <a:xfrm>
            <a:off x="176135" y="2207372"/>
            <a:ext cx="141194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আ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র্শ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5" action="ppaction://hlinksldjump"/>
              </a:rPr>
              <a:t>পাঠ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E9FE8A-BD40-42D4-A837-11454AEC0957}"/>
              </a:ext>
            </a:extLst>
          </p:cNvPr>
          <p:cNvSpPr txBox="1"/>
          <p:nvPr userDrawn="1"/>
        </p:nvSpPr>
        <p:spPr>
          <a:xfrm>
            <a:off x="176137" y="2703994"/>
            <a:ext cx="141194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জোড়ায়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6" action="ppaction://hlinksldjump"/>
              </a:rPr>
              <a:t>কাজ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60EDE7-F394-4829-8103-9739685CBFF4}"/>
              </a:ext>
            </a:extLst>
          </p:cNvPr>
          <p:cNvSpPr txBox="1"/>
          <p:nvPr userDrawn="1"/>
        </p:nvSpPr>
        <p:spPr>
          <a:xfrm>
            <a:off x="176130" y="3161574"/>
            <a:ext cx="141194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17" action="ppaction://hlinksldjump"/>
              </a:rPr>
              <a:t>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4BBA62-CE5E-428E-9598-306047EC8A81}"/>
              </a:ext>
            </a:extLst>
          </p:cNvPr>
          <p:cNvSpPr txBox="1"/>
          <p:nvPr userDrawn="1"/>
        </p:nvSpPr>
        <p:spPr>
          <a:xfrm>
            <a:off x="176138" y="3665321"/>
            <a:ext cx="141194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ড়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র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18" action="ppaction://hlinksldjump"/>
              </a:rPr>
              <a:t>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F50E5A-1C6A-4600-8255-97E2CD11DA85}"/>
              </a:ext>
            </a:extLst>
          </p:cNvPr>
          <p:cNvSpPr txBox="1"/>
          <p:nvPr userDrawn="1"/>
        </p:nvSpPr>
        <p:spPr>
          <a:xfrm>
            <a:off x="176136" y="4115776"/>
            <a:ext cx="141194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  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19" action="ppaction://hlinksldjump"/>
              </a:rPr>
              <a:t>ধ্যন্যবাদ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E9C207-A901-4733-8E06-3CB8550A1E93}"/>
              </a:ext>
            </a:extLst>
          </p:cNvPr>
          <p:cNvSpPr txBox="1"/>
          <p:nvPr userDrawn="1"/>
        </p:nvSpPr>
        <p:spPr>
          <a:xfrm>
            <a:off x="176131" y="744692"/>
            <a:ext cx="141194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20" action="ppaction://hlinksldjump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11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image" Target="../media/image3.jpg"/><Relationship Id="rId5" Type="http://schemas.openxmlformats.org/officeDocument/2006/relationships/slide" Target="slide8.xml"/><Relationship Id="rId10" Type="http://schemas.openxmlformats.org/officeDocument/2006/relationships/slide" Target="slide2.xml"/><Relationship Id="rId4" Type="http://schemas.openxmlformats.org/officeDocument/2006/relationships/slide" Target="slide5.xml"/><Relationship Id="rId9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100004640624825/videos/1547612145403458/?id=100004640624825&amp;fref=comp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1F67DF-B5EC-4F3B-AB2B-9BC07B5E5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0" y="2019300"/>
            <a:ext cx="75819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2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897B2-142E-48ED-8DD4-AFE4DE29D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19" y="1669382"/>
            <a:ext cx="5850162" cy="3519237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ABB602-C7A9-4949-996D-CB1DE8AA256A}"/>
              </a:ext>
            </a:extLst>
          </p:cNvPr>
          <p:cNvSpPr txBox="1"/>
          <p:nvPr/>
        </p:nvSpPr>
        <p:spPr>
          <a:xfrm>
            <a:off x="4414839" y="228601"/>
            <a:ext cx="291465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90FE17-9F5B-4075-8174-26FD5D6D37A5}"/>
              </a:ext>
            </a:extLst>
          </p:cNvPr>
          <p:cNvSpPr txBox="1"/>
          <p:nvPr/>
        </p:nvSpPr>
        <p:spPr>
          <a:xfrm flipH="1">
            <a:off x="2357438" y="2443163"/>
            <a:ext cx="89725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ার্চের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D2AF6-350D-41D6-AFEB-9DC619A34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30" y="2553195"/>
            <a:ext cx="4602033" cy="3186119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B82587-3596-429F-9EAF-E27E07C830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81" y="1466508"/>
            <a:ext cx="4884785" cy="3186118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C86C5-4656-495D-8414-4CBCCF08227A}"/>
              </a:ext>
            </a:extLst>
          </p:cNvPr>
          <p:cNvSpPr txBox="1"/>
          <p:nvPr/>
        </p:nvSpPr>
        <p:spPr>
          <a:xfrm>
            <a:off x="3954483" y="103023"/>
            <a:ext cx="4884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309375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99C24-4707-45DA-8212-5B09DFCEA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4" y="114300"/>
            <a:ext cx="6419344" cy="5172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C9507-1C80-4722-8B97-8ABE59EFE1D2}"/>
              </a:ext>
            </a:extLst>
          </p:cNvPr>
          <p:cNvSpPr txBox="1"/>
          <p:nvPr/>
        </p:nvSpPr>
        <p:spPr>
          <a:xfrm>
            <a:off x="1728788" y="5172075"/>
            <a:ext cx="9901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572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276D00-6E47-4885-B4CA-F197DB4FC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85" y="1416665"/>
            <a:ext cx="4640383" cy="3087964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04D03B-3FC4-4C9D-B81C-5ED311CFCE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48" y="2612562"/>
            <a:ext cx="4640383" cy="310483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C1A87F-F7DD-4C54-9798-8D0BC8F93BA8}"/>
              </a:ext>
            </a:extLst>
          </p:cNvPr>
          <p:cNvSpPr txBox="1"/>
          <p:nvPr/>
        </p:nvSpPr>
        <p:spPr>
          <a:xfrm>
            <a:off x="3724507" y="234176"/>
            <a:ext cx="49288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B939C0-C2DE-4F26-8CD5-E5288FD167D6}"/>
              </a:ext>
            </a:extLst>
          </p:cNvPr>
          <p:cNvSpPr txBox="1"/>
          <p:nvPr/>
        </p:nvSpPr>
        <p:spPr>
          <a:xfrm>
            <a:off x="4512623" y="285008"/>
            <a:ext cx="2493819" cy="52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315F4E1B-789F-4FEC-B947-2C473D7A7A77}"/>
              </a:ext>
            </a:extLst>
          </p:cNvPr>
          <p:cNvSpPr txBox="1"/>
          <p:nvPr/>
        </p:nvSpPr>
        <p:spPr>
          <a:xfrm>
            <a:off x="4310260" y="70004"/>
            <a:ext cx="211578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C3F78616-F18F-4945-839B-F245CD2C7C86}"/>
              </a:ext>
            </a:extLst>
          </p:cNvPr>
          <p:cNvSpPr txBox="1"/>
          <p:nvPr/>
        </p:nvSpPr>
        <p:spPr>
          <a:xfrm>
            <a:off x="1967898" y="1112841"/>
            <a:ext cx="509469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1।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A1F94C8-8A45-466B-A11D-075F562F6830}"/>
              </a:ext>
            </a:extLst>
          </p:cNvPr>
          <p:cNvSpPr txBox="1"/>
          <p:nvPr/>
        </p:nvSpPr>
        <p:spPr>
          <a:xfrm>
            <a:off x="1965322" y="2103757"/>
            <a:ext cx="210126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ক)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26151F8-3719-48EE-A3C0-829F8473C26C}"/>
              </a:ext>
            </a:extLst>
          </p:cNvPr>
          <p:cNvSpPr txBox="1"/>
          <p:nvPr/>
        </p:nvSpPr>
        <p:spPr>
          <a:xfrm>
            <a:off x="4734115" y="2124341"/>
            <a:ext cx="19681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খ)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49CCD0DB-BE59-4393-93BB-0F3DB53FAF8F}"/>
              </a:ext>
            </a:extLst>
          </p:cNvPr>
          <p:cNvSpPr txBox="1"/>
          <p:nvPr/>
        </p:nvSpPr>
        <p:spPr>
          <a:xfrm>
            <a:off x="7163947" y="2157999"/>
            <a:ext cx="210111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A2600B60-71E2-4C42-99C1-F283C1D1A60C}"/>
              </a:ext>
            </a:extLst>
          </p:cNvPr>
          <p:cNvSpPr txBox="1"/>
          <p:nvPr/>
        </p:nvSpPr>
        <p:spPr>
          <a:xfrm>
            <a:off x="9696525" y="2180732"/>
            <a:ext cx="2014378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ঘ)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AF7C3CC-30A6-48BE-8A59-0F710D32B01D}"/>
              </a:ext>
            </a:extLst>
          </p:cNvPr>
          <p:cNvSpPr txBox="1"/>
          <p:nvPr/>
        </p:nvSpPr>
        <p:spPr>
          <a:xfrm>
            <a:off x="1902411" y="3150760"/>
            <a:ext cx="631209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?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E8CB0DDF-C6EB-4837-99F3-73C4A7D1B27A}"/>
              </a:ext>
            </a:extLst>
          </p:cNvPr>
          <p:cNvSpPr txBox="1"/>
          <p:nvPr/>
        </p:nvSpPr>
        <p:spPr>
          <a:xfrm>
            <a:off x="9696525" y="4046806"/>
            <a:ext cx="202137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ঘ)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BB765EE-25B7-46FC-BF92-8C4DF0C4753B}"/>
              </a:ext>
            </a:extLst>
          </p:cNvPr>
          <p:cNvSpPr txBox="1"/>
          <p:nvPr/>
        </p:nvSpPr>
        <p:spPr>
          <a:xfrm>
            <a:off x="1965322" y="4878244"/>
            <a:ext cx="579533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??   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264CF84A-14D7-48DA-9A64-92D6BBAE20AC}"/>
              </a:ext>
            </a:extLst>
          </p:cNvPr>
          <p:cNvSpPr txBox="1"/>
          <p:nvPr/>
        </p:nvSpPr>
        <p:spPr>
          <a:xfrm>
            <a:off x="1965322" y="5747088"/>
            <a:ext cx="218989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B4B58C33-6F99-4FF7-9F6E-801FB0961067}"/>
              </a:ext>
            </a:extLst>
          </p:cNvPr>
          <p:cNvSpPr txBox="1"/>
          <p:nvPr/>
        </p:nvSpPr>
        <p:spPr>
          <a:xfrm>
            <a:off x="4575534" y="5747088"/>
            <a:ext cx="212846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খ)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34CA6352-804E-4BFA-840D-4DCA9EFE30D7}"/>
              </a:ext>
            </a:extLst>
          </p:cNvPr>
          <p:cNvSpPr txBox="1"/>
          <p:nvPr/>
        </p:nvSpPr>
        <p:spPr>
          <a:xfrm>
            <a:off x="7136592" y="5774290"/>
            <a:ext cx="212846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9DA8CE5-0292-495E-8ABE-AB2B456D3A9C}"/>
              </a:ext>
            </a:extLst>
          </p:cNvPr>
          <p:cNvSpPr txBox="1"/>
          <p:nvPr/>
        </p:nvSpPr>
        <p:spPr>
          <a:xfrm>
            <a:off x="9836373" y="5765297"/>
            <a:ext cx="188152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2A5EA371-C86A-4E8A-B9F3-E614A9D538C1}"/>
              </a:ext>
            </a:extLst>
          </p:cNvPr>
          <p:cNvSpPr txBox="1"/>
          <p:nvPr/>
        </p:nvSpPr>
        <p:spPr>
          <a:xfrm>
            <a:off x="1902411" y="3988816"/>
            <a:ext cx="196518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A8F97097-6785-4CE8-9BA9-E4E28289C682}"/>
              </a:ext>
            </a:extLst>
          </p:cNvPr>
          <p:cNvSpPr txBox="1"/>
          <p:nvPr/>
        </p:nvSpPr>
        <p:spPr>
          <a:xfrm>
            <a:off x="4297998" y="4009400"/>
            <a:ext cx="206508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খ)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07ED011E-A277-48CD-9F0A-7B24D7B85564}"/>
              </a:ext>
            </a:extLst>
          </p:cNvPr>
          <p:cNvSpPr txBox="1"/>
          <p:nvPr/>
        </p:nvSpPr>
        <p:spPr>
          <a:xfrm>
            <a:off x="6961599" y="4046806"/>
            <a:ext cx="2303459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9" name="TextBox 35">
            <a:extLst>
              <a:ext uri="{FF2B5EF4-FFF2-40B4-BE49-F238E27FC236}">
                <a16:creationId xmlns:a16="http://schemas.microsoft.com/office/drawing/2014/main" id="{5694CC1A-65A0-42EE-AAA6-2BD21C70ECDE}"/>
              </a:ext>
            </a:extLst>
          </p:cNvPr>
          <p:cNvSpPr txBox="1"/>
          <p:nvPr/>
        </p:nvSpPr>
        <p:spPr>
          <a:xfrm>
            <a:off x="8450009" y="415997"/>
            <a:ext cx="3054432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20" name="TextBox 35">
            <a:extLst>
              <a:ext uri="{FF2B5EF4-FFF2-40B4-BE49-F238E27FC236}">
                <a16:creationId xmlns:a16="http://schemas.microsoft.com/office/drawing/2014/main" id="{C85A3355-9418-46AC-B031-34D48EDAC96C}"/>
              </a:ext>
            </a:extLst>
          </p:cNvPr>
          <p:cNvSpPr txBox="1"/>
          <p:nvPr/>
        </p:nvSpPr>
        <p:spPr>
          <a:xfrm>
            <a:off x="8397042" y="383376"/>
            <a:ext cx="305443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26" name="TextBox 35">
            <a:extLst>
              <a:ext uri="{FF2B5EF4-FFF2-40B4-BE49-F238E27FC236}">
                <a16:creationId xmlns:a16="http://schemas.microsoft.com/office/drawing/2014/main" id="{1E6123F0-E693-4C8F-8E7E-9B7757508770}"/>
              </a:ext>
            </a:extLst>
          </p:cNvPr>
          <p:cNvSpPr txBox="1"/>
          <p:nvPr/>
        </p:nvSpPr>
        <p:spPr>
          <a:xfrm>
            <a:off x="8587378" y="375140"/>
            <a:ext cx="305443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12BB68-0BCE-4BC2-9AEC-7063C9381FC5}"/>
              </a:ext>
            </a:extLst>
          </p:cNvPr>
          <p:cNvSpPr txBox="1"/>
          <p:nvPr/>
        </p:nvSpPr>
        <p:spPr>
          <a:xfrm>
            <a:off x="8309765" y="353106"/>
            <a:ext cx="349755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C4ADD5-ECE6-41C9-B83D-44F9220AC1ED}"/>
              </a:ext>
            </a:extLst>
          </p:cNvPr>
          <p:cNvSpPr txBox="1"/>
          <p:nvPr/>
        </p:nvSpPr>
        <p:spPr>
          <a:xfrm>
            <a:off x="8530190" y="364014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763070-E741-4F9A-964A-3CC5A3F38FB9}"/>
              </a:ext>
            </a:extLst>
          </p:cNvPr>
          <p:cNvSpPr txBox="1"/>
          <p:nvPr/>
        </p:nvSpPr>
        <p:spPr>
          <a:xfrm>
            <a:off x="8450009" y="321821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9108DB-632D-45B2-ACD1-CE382214F234}"/>
              </a:ext>
            </a:extLst>
          </p:cNvPr>
          <p:cNvSpPr txBox="1"/>
          <p:nvPr/>
        </p:nvSpPr>
        <p:spPr>
          <a:xfrm>
            <a:off x="8382055" y="321821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4FE331-D7B5-4AD4-851B-AEA18C09985B}"/>
              </a:ext>
            </a:extLst>
          </p:cNvPr>
          <p:cNvSpPr txBox="1"/>
          <p:nvPr/>
        </p:nvSpPr>
        <p:spPr>
          <a:xfrm>
            <a:off x="8516340" y="397785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5195F1-6F79-4962-A06C-2EE4CD2DF80B}"/>
              </a:ext>
            </a:extLst>
          </p:cNvPr>
          <p:cNvSpPr txBox="1"/>
          <p:nvPr/>
        </p:nvSpPr>
        <p:spPr>
          <a:xfrm>
            <a:off x="8343288" y="327885"/>
            <a:ext cx="3497556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9687EF8-76DC-4975-ADD6-805CFE6536A0}"/>
              </a:ext>
            </a:extLst>
          </p:cNvPr>
          <p:cNvSpPr txBox="1"/>
          <p:nvPr/>
        </p:nvSpPr>
        <p:spPr>
          <a:xfrm>
            <a:off x="8626496" y="362678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D3A4E24-E48A-41EA-99AB-C66D62F49613}"/>
              </a:ext>
            </a:extLst>
          </p:cNvPr>
          <p:cNvSpPr txBox="1"/>
          <p:nvPr/>
        </p:nvSpPr>
        <p:spPr>
          <a:xfrm>
            <a:off x="8626495" y="412585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A1AB06-90AA-4C97-A93E-F7D24555D6C5}"/>
              </a:ext>
            </a:extLst>
          </p:cNvPr>
          <p:cNvSpPr txBox="1"/>
          <p:nvPr/>
        </p:nvSpPr>
        <p:spPr>
          <a:xfrm>
            <a:off x="8447248" y="320485"/>
            <a:ext cx="308440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7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9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C5CF08-320F-4198-98A1-C374DA5CE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76" y="1279839"/>
            <a:ext cx="4989042" cy="3013381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D73C7C-1F4B-46B3-82C4-3F27BB088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025" y="2122687"/>
            <a:ext cx="4989042" cy="326683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04076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873EB-D438-4638-9DAD-922DC19B28BA}"/>
              </a:ext>
            </a:extLst>
          </p:cNvPr>
          <p:cNvSpPr txBox="1"/>
          <p:nvPr/>
        </p:nvSpPr>
        <p:spPr>
          <a:xfrm>
            <a:off x="4462346" y="669073"/>
            <a:ext cx="3267307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BE5949-F855-4F33-8BDC-1DEBCE3BFDAF}"/>
              </a:ext>
            </a:extLst>
          </p:cNvPr>
          <p:cNvSpPr txBox="1"/>
          <p:nvPr/>
        </p:nvSpPr>
        <p:spPr>
          <a:xfrm>
            <a:off x="2542479" y="2352907"/>
            <a:ext cx="85864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ার্চের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িখে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4393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DC9EB-F384-49C3-B218-DB579B445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81" y="133815"/>
            <a:ext cx="9929829" cy="5754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012008-D44E-4F14-B44C-987382144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81" y="2687444"/>
            <a:ext cx="1018353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6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6C41E1-A283-4B47-B1A1-23CB47D26213}"/>
              </a:ext>
            </a:extLst>
          </p:cNvPr>
          <p:cNvSpPr txBox="1"/>
          <p:nvPr/>
        </p:nvSpPr>
        <p:spPr>
          <a:xfrm>
            <a:off x="4738255" y="391886"/>
            <a:ext cx="191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344E5D-D1E1-40CB-987B-1598CC907102}"/>
              </a:ext>
            </a:extLst>
          </p:cNvPr>
          <p:cNvSpPr txBox="1"/>
          <p:nvPr/>
        </p:nvSpPr>
        <p:spPr>
          <a:xfrm>
            <a:off x="1919276" y="1311713"/>
            <a:ext cx="22563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5616A-B2B9-41FA-8C27-B39E789A4E04}"/>
              </a:ext>
            </a:extLst>
          </p:cNvPr>
          <p:cNvSpPr txBox="1"/>
          <p:nvPr/>
        </p:nvSpPr>
        <p:spPr>
          <a:xfrm>
            <a:off x="8983392" y="938012"/>
            <a:ext cx="2636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7F735-64F8-407F-BCD0-8E6E682B3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78" y="2147926"/>
            <a:ext cx="1700205" cy="21353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5387CB-616B-4329-8815-B14E0D30911B}"/>
              </a:ext>
            </a:extLst>
          </p:cNvPr>
          <p:cNvSpPr txBox="1"/>
          <p:nvPr/>
        </p:nvSpPr>
        <p:spPr>
          <a:xfrm>
            <a:off x="4070974" y="2062065"/>
            <a:ext cx="41594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০১৭১০-৪৫১৯৪৩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4EDE1E-DF14-4D69-AAD8-F9F4F10C0655}"/>
              </a:ext>
            </a:extLst>
          </p:cNvPr>
          <p:cNvSpPr txBox="1"/>
          <p:nvPr/>
        </p:nvSpPr>
        <p:spPr>
          <a:xfrm>
            <a:off x="1919276" y="6320121"/>
            <a:ext cx="863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০১৭১০-৪৫১৯৪                                            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44423-8DA8-4C0F-BC7E-F7B54BEDD969}"/>
              </a:ext>
            </a:extLst>
          </p:cNvPr>
          <p:cNvSpPr txBox="1"/>
          <p:nvPr/>
        </p:nvSpPr>
        <p:spPr>
          <a:xfrm>
            <a:off x="176132" y="1265182"/>
            <a:ext cx="141194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আজকের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প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72FBC-56F7-48FF-AC30-A40A025978D6}"/>
              </a:ext>
            </a:extLst>
          </p:cNvPr>
          <p:cNvSpPr txBox="1"/>
          <p:nvPr/>
        </p:nvSpPr>
        <p:spPr>
          <a:xfrm>
            <a:off x="181723" y="357689"/>
            <a:ext cx="1411941" cy="369332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েখবে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346883-FF04-4E24-A8F7-158D3C6741F1}"/>
              </a:ext>
            </a:extLst>
          </p:cNvPr>
          <p:cNvSpPr txBox="1"/>
          <p:nvPr/>
        </p:nvSpPr>
        <p:spPr>
          <a:xfrm>
            <a:off x="176134" y="1720475"/>
            <a:ext cx="141194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ফল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45F3EB-6BB7-429D-8105-8210D989424B}"/>
              </a:ext>
            </a:extLst>
          </p:cNvPr>
          <p:cNvSpPr txBox="1"/>
          <p:nvPr/>
        </p:nvSpPr>
        <p:spPr>
          <a:xfrm>
            <a:off x="176135" y="2207372"/>
            <a:ext cx="141194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আ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দ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র্শ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পাঠ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2699D6-B42F-49E6-A4A9-C9988F3648DE}"/>
              </a:ext>
            </a:extLst>
          </p:cNvPr>
          <p:cNvSpPr txBox="1"/>
          <p:nvPr/>
        </p:nvSpPr>
        <p:spPr>
          <a:xfrm>
            <a:off x="176137" y="2703994"/>
            <a:ext cx="141194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জোড়ায়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কাজ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294510-1FA8-46ED-9CA4-3827424B9822}"/>
              </a:ext>
            </a:extLst>
          </p:cNvPr>
          <p:cNvSpPr txBox="1"/>
          <p:nvPr/>
        </p:nvSpPr>
        <p:spPr>
          <a:xfrm>
            <a:off x="176130" y="3161574"/>
            <a:ext cx="141194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7" action="ppaction://hlinksldjump"/>
              </a:rPr>
              <a:t>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206A8-9759-48ED-873F-D7E3E6EF2574}"/>
              </a:ext>
            </a:extLst>
          </p:cNvPr>
          <p:cNvSpPr txBox="1"/>
          <p:nvPr/>
        </p:nvSpPr>
        <p:spPr>
          <a:xfrm>
            <a:off x="176138" y="3665321"/>
            <a:ext cx="141194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ড়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র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8" action="ppaction://hlinksldjump"/>
              </a:rPr>
              <a:t>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3071AC-6601-4EFF-9D5F-3ED8C176D911}"/>
              </a:ext>
            </a:extLst>
          </p:cNvPr>
          <p:cNvSpPr txBox="1"/>
          <p:nvPr/>
        </p:nvSpPr>
        <p:spPr>
          <a:xfrm>
            <a:off x="176136" y="4115776"/>
            <a:ext cx="141194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  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9" action="ppaction://hlinksldjump"/>
              </a:rPr>
              <a:t>ধ্যন্যবাদ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35F9AD-2EE6-4380-8CDF-0E41B99EA87F}"/>
              </a:ext>
            </a:extLst>
          </p:cNvPr>
          <p:cNvSpPr txBox="1"/>
          <p:nvPr/>
        </p:nvSpPr>
        <p:spPr>
          <a:xfrm>
            <a:off x="176131" y="744692"/>
            <a:ext cx="141194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10" action="ppaction://hlinksldjump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1F6BF83-D255-4CF4-8D3B-4B0729C3B2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175" y="1657571"/>
            <a:ext cx="2691492" cy="365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1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F1EDBE-26D4-462B-87B2-BA78DB5AFDF6}"/>
              </a:ext>
            </a:extLst>
          </p:cNvPr>
          <p:cNvSpPr txBox="1"/>
          <p:nvPr/>
        </p:nvSpPr>
        <p:spPr>
          <a:xfrm>
            <a:off x="4512623" y="2949869"/>
            <a:ext cx="2434442" cy="1477328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https://www.facebook.com/100004640624825/videos/1547612145403458/?id=100004640624825&amp;fref=comp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F9C1D-70DD-4D6B-A720-F578092ECEDC}"/>
              </a:ext>
            </a:extLst>
          </p:cNvPr>
          <p:cNvSpPr txBox="1"/>
          <p:nvPr/>
        </p:nvSpPr>
        <p:spPr>
          <a:xfrm>
            <a:off x="2838202" y="866898"/>
            <a:ext cx="6305797" cy="101566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</a:t>
            </a:r>
            <a:r>
              <a:rPr lang="as-IN" sz="6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6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6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3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142CAA-758F-4DCC-A2DA-CC4BB851365A}"/>
              </a:ext>
            </a:extLst>
          </p:cNvPr>
          <p:cNvSpPr txBox="1"/>
          <p:nvPr/>
        </p:nvSpPr>
        <p:spPr>
          <a:xfrm>
            <a:off x="3146961" y="760021"/>
            <a:ext cx="6852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8000" dirty="0">
                <a:latin typeface="NikoshBAN" panose="02000000000000000000" pitchFamily="2" charset="0"/>
                <a:cs typeface="NikoshBAN" panose="02000000000000000000" pitchFamily="2" charset="0"/>
              </a:rPr>
              <a:t>এবারের সংগ্রাম স্বাধীনতার সংগ্রাম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195214-78A7-44BA-98C4-20F311907C73}"/>
              </a:ext>
            </a:extLst>
          </p:cNvPr>
          <p:cNvSpPr txBox="1"/>
          <p:nvPr/>
        </p:nvSpPr>
        <p:spPr>
          <a:xfrm>
            <a:off x="3051958" y="3800104"/>
            <a:ext cx="6365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6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হমান</a:t>
            </a:r>
            <a:endParaRPr lang="en-US" sz="6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83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E41C4E-29A3-43DA-BFBC-A3417F879FB4}"/>
              </a:ext>
            </a:extLst>
          </p:cNvPr>
          <p:cNvSpPr/>
          <p:nvPr/>
        </p:nvSpPr>
        <p:spPr>
          <a:xfrm>
            <a:off x="2208811" y="1316803"/>
            <a:ext cx="97733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্ষার্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৭মার্চের 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াৎপ</a:t>
            </a:r>
            <a:r>
              <a:rPr lang="as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313A72-B060-4782-8B8D-DCC248B4FBA2}"/>
              </a:ext>
            </a:extLst>
          </p:cNvPr>
          <p:cNvSpPr txBox="1"/>
          <p:nvPr/>
        </p:nvSpPr>
        <p:spPr>
          <a:xfrm>
            <a:off x="1919276" y="6320121"/>
            <a:ext cx="863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জাহিরুল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 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য়র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আল্লারদ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্গা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দৌল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ুষ্টিয়া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০১৭১০-৪৫১৯৪                                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144D2-3A5A-48D7-B175-BB8F8BD2926A}"/>
              </a:ext>
            </a:extLst>
          </p:cNvPr>
          <p:cNvSpPr txBox="1"/>
          <p:nvPr/>
        </p:nvSpPr>
        <p:spPr>
          <a:xfrm>
            <a:off x="176132" y="1265182"/>
            <a:ext cx="141194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আজকের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প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াঠ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9CD88-FB5A-4668-AB07-96A797CAA2B6}"/>
              </a:ext>
            </a:extLst>
          </p:cNvPr>
          <p:cNvSpPr txBox="1"/>
          <p:nvPr/>
        </p:nvSpPr>
        <p:spPr>
          <a:xfrm>
            <a:off x="176134" y="1720475"/>
            <a:ext cx="141194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শ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ি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3" action="ppaction://hlinksldjump"/>
              </a:rPr>
              <a:t> 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883AE4-2684-4DFC-B5C9-DB8FEF3223F8}"/>
              </a:ext>
            </a:extLst>
          </p:cNvPr>
          <p:cNvSpPr txBox="1"/>
          <p:nvPr/>
        </p:nvSpPr>
        <p:spPr>
          <a:xfrm>
            <a:off x="176137" y="2703994"/>
            <a:ext cx="141194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জোড়ায়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  <a:hlinkClick r:id="rId4" action="ppaction://hlinksldjump"/>
              </a:rPr>
              <a:t>কাজ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39413-C8BE-486B-9790-A77A5B6801C8}"/>
              </a:ext>
            </a:extLst>
          </p:cNvPr>
          <p:cNvSpPr txBox="1"/>
          <p:nvPr/>
        </p:nvSpPr>
        <p:spPr>
          <a:xfrm>
            <a:off x="176130" y="3161574"/>
            <a:ext cx="141194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ল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্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য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য়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096A06-0027-41CD-89CB-C30D10C1F4C1}"/>
              </a:ext>
            </a:extLst>
          </p:cNvPr>
          <p:cNvSpPr txBox="1"/>
          <p:nvPr/>
        </p:nvSpPr>
        <p:spPr>
          <a:xfrm>
            <a:off x="176138" y="3665321"/>
            <a:ext cx="141194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ব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ড়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র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া</a:t>
            </a:r>
            <a:r>
              <a:rPr lang="as-IN" sz="2000" dirty="0">
                <a:latin typeface="NikoshBAN" panose="02000000000000000000" pitchFamily="2" charset="0"/>
                <a:cs typeface="NikoshBAN" panose="02000000000000000000" pitchFamily="2" charset="0"/>
                <a:hlinkClick r:id="rId6" action="ppaction://hlinksldjump"/>
              </a:rPr>
              <a:t>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357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559650E-0E95-438D-A11E-2D9F3AF057C6}"/>
              </a:ext>
            </a:extLst>
          </p:cNvPr>
          <p:cNvSpPr/>
          <p:nvPr/>
        </p:nvSpPr>
        <p:spPr>
          <a:xfrm>
            <a:off x="5712163" y="2312797"/>
            <a:ext cx="1568596" cy="1568596"/>
          </a:xfrm>
          <a:custGeom>
            <a:avLst/>
            <a:gdLst>
              <a:gd name="connsiteX0" fmla="*/ 0 w 1568596"/>
              <a:gd name="connsiteY0" fmla="*/ 784298 h 1568596"/>
              <a:gd name="connsiteX1" fmla="*/ 784298 w 1568596"/>
              <a:gd name="connsiteY1" fmla="*/ 0 h 1568596"/>
              <a:gd name="connsiteX2" fmla="*/ 1568596 w 1568596"/>
              <a:gd name="connsiteY2" fmla="*/ 784298 h 1568596"/>
              <a:gd name="connsiteX3" fmla="*/ 784298 w 1568596"/>
              <a:gd name="connsiteY3" fmla="*/ 1568596 h 1568596"/>
              <a:gd name="connsiteX4" fmla="*/ 0 w 1568596"/>
              <a:gd name="connsiteY4" fmla="*/ 784298 h 156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596" h="1568596">
                <a:moveTo>
                  <a:pt x="0" y="784298"/>
                </a:moveTo>
                <a:cubicBezTo>
                  <a:pt x="0" y="351142"/>
                  <a:pt x="351142" y="0"/>
                  <a:pt x="784298" y="0"/>
                </a:cubicBezTo>
                <a:cubicBezTo>
                  <a:pt x="1217454" y="0"/>
                  <a:pt x="1568596" y="351142"/>
                  <a:pt x="1568596" y="784298"/>
                </a:cubicBezTo>
                <a:cubicBezTo>
                  <a:pt x="1568596" y="1217454"/>
                  <a:pt x="1217454" y="1568596"/>
                  <a:pt x="784298" y="1568596"/>
                </a:cubicBezTo>
                <a:cubicBezTo>
                  <a:pt x="351142" y="1568596"/>
                  <a:pt x="0" y="1217454"/>
                  <a:pt x="0" y="784298"/>
                </a:cubicBezTo>
                <a:close/>
              </a:path>
            </a:pathLst>
          </a:custGeom>
          <a:blipFill rotWithShape="0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166" tIns="274166" rIns="274166" bIns="274166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5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B189500-A689-46EC-9D28-698D3E4FAFAF}"/>
              </a:ext>
            </a:extLst>
          </p:cNvPr>
          <p:cNvSpPr/>
          <p:nvPr/>
        </p:nvSpPr>
        <p:spPr>
          <a:xfrm rot="16200000">
            <a:off x="6330097" y="1741656"/>
            <a:ext cx="332729" cy="533322"/>
          </a:xfrm>
          <a:custGeom>
            <a:avLst/>
            <a:gdLst>
              <a:gd name="connsiteX0" fmla="*/ 0 w 332729"/>
              <a:gd name="connsiteY0" fmla="*/ 106664 h 533322"/>
              <a:gd name="connsiteX1" fmla="*/ 166365 w 332729"/>
              <a:gd name="connsiteY1" fmla="*/ 106664 h 533322"/>
              <a:gd name="connsiteX2" fmla="*/ 166365 w 332729"/>
              <a:gd name="connsiteY2" fmla="*/ 0 h 533322"/>
              <a:gd name="connsiteX3" fmla="*/ 332729 w 332729"/>
              <a:gd name="connsiteY3" fmla="*/ 266661 h 533322"/>
              <a:gd name="connsiteX4" fmla="*/ 166365 w 332729"/>
              <a:gd name="connsiteY4" fmla="*/ 533322 h 533322"/>
              <a:gd name="connsiteX5" fmla="*/ 166365 w 332729"/>
              <a:gd name="connsiteY5" fmla="*/ 426658 h 533322"/>
              <a:gd name="connsiteX6" fmla="*/ 0 w 332729"/>
              <a:gd name="connsiteY6" fmla="*/ 426658 h 533322"/>
              <a:gd name="connsiteX7" fmla="*/ 0 w 332729"/>
              <a:gd name="connsiteY7" fmla="*/ 106664 h 53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29" h="533322">
                <a:moveTo>
                  <a:pt x="0" y="106664"/>
                </a:moveTo>
                <a:lnTo>
                  <a:pt x="166365" y="106664"/>
                </a:lnTo>
                <a:lnTo>
                  <a:pt x="166365" y="0"/>
                </a:lnTo>
                <a:lnTo>
                  <a:pt x="332729" y="266661"/>
                </a:lnTo>
                <a:lnTo>
                  <a:pt x="166365" y="533322"/>
                </a:lnTo>
                <a:lnTo>
                  <a:pt x="166365" y="426658"/>
                </a:lnTo>
                <a:lnTo>
                  <a:pt x="0" y="426658"/>
                </a:lnTo>
                <a:lnTo>
                  <a:pt x="0" y="106664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6664" rIns="99820" bIns="10666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B74AFBE-401B-4226-8FEA-002B683D6734}"/>
              </a:ext>
            </a:extLst>
          </p:cNvPr>
          <p:cNvSpPr/>
          <p:nvPr/>
        </p:nvSpPr>
        <p:spPr>
          <a:xfrm>
            <a:off x="5712163" y="116409"/>
            <a:ext cx="1568596" cy="1568596"/>
          </a:xfrm>
          <a:custGeom>
            <a:avLst/>
            <a:gdLst>
              <a:gd name="connsiteX0" fmla="*/ 0 w 1568596"/>
              <a:gd name="connsiteY0" fmla="*/ 784298 h 1568596"/>
              <a:gd name="connsiteX1" fmla="*/ 784298 w 1568596"/>
              <a:gd name="connsiteY1" fmla="*/ 0 h 1568596"/>
              <a:gd name="connsiteX2" fmla="*/ 1568596 w 1568596"/>
              <a:gd name="connsiteY2" fmla="*/ 784298 h 1568596"/>
              <a:gd name="connsiteX3" fmla="*/ 784298 w 1568596"/>
              <a:gd name="connsiteY3" fmla="*/ 1568596 h 1568596"/>
              <a:gd name="connsiteX4" fmla="*/ 0 w 1568596"/>
              <a:gd name="connsiteY4" fmla="*/ 784298 h 156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596" h="1568596">
                <a:moveTo>
                  <a:pt x="0" y="784298"/>
                </a:moveTo>
                <a:cubicBezTo>
                  <a:pt x="0" y="351142"/>
                  <a:pt x="351142" y="0"/>
                  <a:pt x="784298" y="0"/>
                </a:cubicBezTo>
                <a:cubicBezTo>
                  <a:pt x="1217454" y="0"/>
                  <a:pt x="1568596" y="351142"/>
                  <a:pt x="1568596" y="784298"/>
                </a:cubicBezTo>
                <a:cubicBezTo>
                  <a:pt x="1568596" y="1217454"/>
                  <a:pt x="1217454" y="1568596"/>
                  <a:pt x="784298" y="1568596"/>
                </a:cubicBezTo>
                <a:cubicBezTo>
                  <a:pt x="351142" y="1568596"/>
                  <a:pt x="0" y="1217454"/>
                  <a:pt x="0" y="78429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276" tIns="265276" rIns="265276" bIns="26527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১৭</a:t>
            </a:r>
          </a:p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মার্চ১৯২০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A7628-FAB9-467C-B934-E23CABE8FD93}"/>
              </a:ext>
            </a:extLst>
          </p:cNvPr>
          <p:cNvSpPr/>
          <p:nvPr/>
        </p:nvSpPr>
        <p:spPr>
          <a:xfrm rot="19800000">
            <a:off x="7273005" y="2286045"/>
            <a:ext cx="332729" cy="533322"/>
          </a:xfrm>
          <a:custGeom>
            <a:avLst/>
            <a:gdLst>
              <a:gd name="connsiteX0" fmla="*/ 0 w 332729"/>
              <a:gd name="connsiteY0" fmla="*/ 106664 h 533322"/>
              <a:gd name="connsiteX1" fmla="*/ 166365 w 332729"/>
              <a:gd name="connsiteY1" fmla="*/ 106664 h 533322"/>
              <a:gd name="connsiteX2" fmla="*/ 166365 w 332729"/>
              <a:gd name="connsiteY2" fmla="*/ 0 h 533322"/>
              <a:gd name="connsiteX3" fmla="*/ 332729 w 332729"/>
              <a:gd name="connsiteY3" fmla="*/ 266661 h 533322"/>
              <a:gd name="connsiteX4" fmla="*/ 166365 w 332729"/>
              <a:gd name="connsiteY4" fmla="*/ 533322 h 533322"/>
              <a:gd name="connsiteX5" fmla="*/ 166365 w 332729"/>
              <a:gd name="connsiteY5" fmla="*/ 426658 h 533322"/>
              <a:gd name="connsiteX6" fmla="*/ 0 w 332729"/>
              <a:gd name="connsiteY6" fmla="*/ 426658 h 533322"/>
              <a:gd name="connsiteX7" fmla="*/ 0 w 332729"/>
              <a:gd name="connsiteY7" fmla="*/ 106664 h 53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29" h="533322">
                <a:moveTo>
                  <a:pt x="0" y="106664"/>
                </a:moveTo>
                <a:lnTo>
                  <a:pt x="166365" y="106664"/>
                </a:lnTo>
                <a:lnTo>
                  <a:pt x="166365" y="0"/>
                </a:lnTo>
                <a:lnTo>
                  <a:pt x="332729" y="266661"/>
                </a:lnTo>
                <a:lnTo>
                  <a:pt x="166365" y="533322"/>
                </a:lnTo>
                <a:lnTo>
                  <a:pt x="166365" y="426658"/>
                </a:lnTo>
                <a:lnTo>
                  <a:pt x="0" y="426658"/>
                </a:lnTo>
                <a:lnTo>
                  <a:pt x="0" y="106664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664" rIns="99818" bIns="10666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C000F0D-B7D5-4F08-A143-34AD3582D19D}"/>
              </a:ext>
            </a:extLst>
          </p:cNvPr>
          <p:cNvSpPr/>
          <p:nvPr/>
        </p:nvSpPr>
        <p:spPr>
          <a:xfrm>
            <a:off x="7614291" y="1214603"/>
            <a:ext cx="1568596" cy="1568596"/>
          </a:xfrm>
          <a:custGeom>
            <a:avLst/>
            <a:gdLst>
              <a:gd name="connsiteX0" fmla="*/ 0 w 1568596"/>
              <a:gd name="connsiteY0" fmla="*/ 784298 h 1568596"/>
              <a:gd name="connsiteX1" fmla="*/ 784298 w 1568596"/>
              <a:gd name="connsiteY1" fmla="*/ 0 h 1568596"/>
              <a:gd name="connsiteX2" fmla="*/ 1568596 w 1568596"/>
              <a:gd name="connsiteY2" fmla="*/ 784298 h 1568596"/>
              <a:gd name="connsiteX3" fmla="*/ 784298 w 1568596"/>
              <a:gd name="connsiteY3" fmla="*/ 1568596 h 1568596"/>
              <a:gd name="connsiteX4" fmla="*/ 0 w 1568596"/>
              <a:gd name="connsiteY4" fmla="*/ 784298 h 156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596" h="1568596">
                <a:moveTo>
                  <a:pt x="0" y="784298"/>
                </a:moveTo>
                <a:cubicBezTo>
                  <a:pt x="0" y="351142"/>
                  <a:pt x="351142" y="0"/>
                  <a:pt x="784298" y="0"/>
                </a:cubicBezTo>
                <a:cubicBezTo>
                  <a:pt x="1217454" y="0"/>
                  <a:pt x="1568596" y="351142"/>
                  <a:pt x="1568596" y="784298"/>
                </a:cubicBezTo>
                <a:cubicBezTo>
                  <a:pt x="1568596" y="1217454"/>
                  <a:pt x="1217454" y="1568596"/>
                  <a:pt x="784298" y="1568596"/>
                </a:cubicBezTo>
                <a:cubicBezTo>
                  <a:pt x="351142" y="1568596"/>
                  <a:pt x="0" y="1217454"/>
                  <a:pt x="0" y="78429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196" tIns="260196" rIns="260196" bIns="26019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টুঙ্গি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পাড়া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717182-971B-4E7E-8983-2C3DD9F7A547}"/>
              </a:ext>
            </a:extLst>
          </p:cNvPr>
          <p:cNvSpPr/>
          <p:nvPr/>
        </p:nvSpPr>
        <p:spPr>
          <a:xfrm rot="1800000">
            <a:off x="7273005" y="3374822"/>
            <a:ext cx="332729" cy="533322"/>
          </a:xfrm>
          <a:custGeom>
            <a:avLst/>
            <a:gdLst>
              <a:gd name="connsiteX0" fmla="*/ 0 w 332729"/>
              <a:gd name="connsiteY0" fmla="*/ 106664 h 533322"/>
              <a:gd name="connsiteX1" fmla="*/ 166365 w 332729"/>
              <a:gd name="connsiteY1" fmla="*/ 106664 h 533322"/>
              <a:gd name="connsiteX2" fmla="*/ 166365 w 332729"/>
              <a:gd name="connsiteY2" fmla="*/ 0 h 533322"/>
              <a:gd name="connsiteX3" fmla="*/ 332729 w 332729"/>
              <a:gd name="connsiteY3" fmla="*/ 266661 h 533322"/>
              <a:gd name="connsiteX4" fmla="*/ 166365 w 332729"/>
              <a:gd name="connsiteY4" fmla="*/ 533322 h 533322"/>
              <a:gd name="connsiteX5" fmla="*/ 166365 w 332729"/>
              <a:gd name="connsiteY5" fmla="*/ 426658 h 533322"/>
              <a:gd name="connsiteX6" fmla="*/ 0 w 332729"/>
              <a:gd name="connsiteY6" fmla="*/ 426658 h 533322"/>
              <a:gd name="connsiteX7" fmla="*/ 0 w 332729"/>
              <a:gd name="connsiteY7" fmla="*/ 106664 h 53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29" h="533322">
                <a:moveTo>
                  <a:pt x="0" y="106664"/>
                </a:moveTo>
                <a:lnTo>
                  <a:pt x="166365" y="106664"/>
                </a:lnTo>
                <a:lnTo>
                  <a:pt x="166365" y="0"/>
                </a:lnTo>
                <a:lnTo>
                  <a:pt x="332729" y="266661"/>
                </a:lnTo>
                <a:lnTo>
                  <a:pt x="166365" y="533322"/>
                </a:lnTo>
                <a:lnTo>
                  <a:pt x="166365" y="426658"/>
                </a:lnTo>
                <a:lnTo>
                  <a:pt x="0" y="426658"/>
                </a:lnTo>
                <a:lnTo>
                  <a:pt x="0" y="106664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663" rIns="99818" bIns="10666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4D15B48-B03F-4429-8E60-53326B65C763}"/>
              </a:ext>
            </a:extLst>
          </p:cNvPr>
          <p:cNvSpPr/>
          <p:nvPr/>
        </p:nvSpPr>
        <p:spPr>
          <a:xfrm>
            <a:off x="7614291" y="3410990"/>
            <a:ext cx="1568596" cy="1568596"/>
          </a:xfrm>
          <a:custGeom>
            <a:avLst/>
            <a:gdLst>
              <a:gd name="connsiteX0" fmla="*/ 0 w 1568596"/>
              <a:gd name="connsiteY0" fmla="*/ 784298 h 1568596"/>
              <a:gd name="connsiteX1" fmla="*/ 784298 w 1568596"/>
              <a:gd name="connsiteY1" fmla="*/ 0 h 1568596"/>
              <a:gd name="connsiteX2" fmla="*/ 1568596 w 1568596"/>
              <a:gd name="connsiteY2" fmla="*/ 784298 h 1568596"/>
              <a:gd name="connsiteX3" fmla="*/ 784298 w 1568596"/>
              <a:gd name="connsiteY3" fmla="*/ 1568596 h 1568596"/>
              <a:gd name="connsiteX4" fmla="*/ 0 w 1568596"/>
              <a:gd name="connsiteY4" fmla="*/ 784298 h 156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596" h="1568596">
                <a:moveTo>
                  <a:pt x="0" y="784298"/>
                </a:moveTo>
                <a:cubicBezTo>
                  <a:pt x="0" y="351142"/>
                  <a:pt x="351142" y="0"/>
                  <a:pt x="784298" y="0"/>
                </a:cubicBezTo>
                <a:cubicBezTo>
                  <a:pt x="1217454" y="0"/>
                  <a:pt x="1568596" y="351142"/>
                  <a:pt x="1568596" y="784298"/>
                </a:cubicBezTo>
                <a:cubicBezTo>
                  <a:pt x="1568596" y="1217454"/>
                  <a:pt x="1217454" y="1568596"/>
                  <a:pt x="784298" y="1568596"/>
                </a:cubicBezTo>
                <a:cubicBezTo>
                  <a:pt x="351142" y="1568596"/>
                  <a:pt x="0" y="1217454"/>
                  <a:pt x="0" y="78429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276" tIns="265276" rIns="265276" bIns="26527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48D177-57FF-426B-89A0-3DEFBFCFA709}"/>
              </a:ext>
            </a:extLst>
          </p:cNvPr>
          <p:cNvSpPr/>
          <p:nvPr/>
        </p:nvSpPr>
        <p:spPr>
          <a:xfrm rot="5400000">
            <a:off x="6330097" y="3919211"/>
            <a:ext cx="332729" cy="533322"/>
          </a:xfrm>
          <a:custGeom>
            <a:avLst/>
            <a:gdLst>
              <a:gd name="connsiteX0" fmla="*/ 0 w 332729"/>
              <a:gd name="connsiteY0" fmla="*/ 106664 h 533322"/>
              <a:gd name="connsiteX1" fmla="*/ 166365 w 332729"/>
              <a:gd name="connsiteY1" fmla="*/ 106664 h 533322"/>
              <a:gd name="connsiteX2" fmla="*/ 166365 w 332729"/>
              <a:gd name="connsiteY2" fmla="*/ 0 h 533322"/>
              <a:gd name="connsiteX3" fmla="*/ 332729 w 332729"/>
              <a:gd name="connsiteY3" fmla="*/ 266661 h 533322"/>
              <a:gd name="connsiteX4" fmla="*/ 166365 w 332729"/>
              <a:gd name="connsiteY4" fmla="*/ 533322 h 533322"/>
              <a:gd name="connsiteX5" fmla="*/ 166365 w 332729"/>
              <a:gd name="connsiteY5" fmla="*/ 426658 h 533322"/>
              <a:gd name="connsiteX6" fmla="*/ 0 w 332729"/>
              <a:gd name="connsiteY6" fmla="*/ 426658 h 533322"/>
              <a:gd name="connsiteX7" fmla="*/ 0 w 332729"/>
              <a:gd name="connsiteY7" fmla="*/ 106664 h 53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29" h="533322">
                <a:moveTo>
                  <a:pt x="0" y="106664"/>
                </a:moveTo>
                <a:lnTo>
                  <a:pt x="166365" y="106664"/>
                </a:lnTo>
                <a:lnTo>
                  <a:pt x="166365" y="0"/>
                </a:lnTo>
                <a:lnTo>
                  <a:pt x="332729" y="266661"/>
                </a:lnTo>
                <a:lnTo>
                  <a:pt x="166365" y="533322"/>
                </a:lnTo>
                <a:lnTo>
                  <a:pt x="166365" y="426658"/>
                </a:lnTo>
                <a:lnTo>
                  <a:pt x="0" y="426658"/>
                </a:lnTo>
                <a:lnTo>
                  <a:pt x="0" y="106664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6663" rIns="99819" bIns="106665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3996F69-C962-4A88-9B9B-2F79BBC67DE8}"/>
              </a:ext>
            </a:extLst>
          </p:cNvPr>
          <p:cNvSpPr/>
          <p:nvPr/>
        </p:nvSpPr>
        <p:spPr>
          <a:xfrm>
            <a:off x="5712163" y="4509184"/>
            <a:ext cx="1568596" cy="1568596"/>
          </a:xfrm>
          <a:custGeom>
            <a:avLst/>
            <a:gdLst>
              <a:gd name="connsiteX0" fmla="*/ 0 w 1568596"/>
              <a:gd name="connsiteY0" fmla="*/ 784298 h 1568596"/>
              <a:gd name="connsiteX1" fmla="*/ 784298 w 1568596"/>
              <a:gd name="connsiteY1" fmla="*/ 0 h 1568596"/>
              <a:gd name="connsiteX2" fmla="*/ 1568596 w 1568596"/>
              <a:gd name="connsiteY2" fmla="*/ 784298 h 1568596"/>
              <a:gd name="connsiteX3" fmla="*/ 784298 w 1568596"/>
              <a:gd name="connsiteY3" fmla="*/ 1568596 h 1568596"/>
              <a:gd name="connsiteX4" fmla="*/ 0 w 1568596"/>
              <a:gd name="connsiteY4" fmla="*/ 784298 h 156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596" h="1568596">
                <a:moveTo>
                  <a:pt x="0" y="784298"/>
                </a:moveTo>
                <a:cubicBezTo>
                  <a:pt x="0" y="351142"/>
                  <a:pt x="351142" y="0"/>
                  <a:pt x="784298" y="0"/>
                </a:cubicBezTo>
                <a:cubicBezTo>
                  <a:pt x="1217454" y="0"/>
                  <a:pt x="1568596" y="351142"/>
                  <a:pt x="1568596" y="784298"/>
                </a:cubicBezTo>
                <a:cubicBezTo>
                  <a:pt x="1568596" y="1217454"/>
                  <a:pt x="1217454" y="1568596"/>
                  <a:pt x="784298" y="1568596"/>
                </a:cubicBezTo>
                <a:cubicBezTo>
                  <a:pt x="351142" y="1568596"/>
                  <a:pt x="0" y="1217454"/>
                  <a:pt x="0" y="78429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5276" tIns="265276" rIns="265276" bIns="26527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সায়েরা</a:t>
            </a:r>
            <a:r>
              <a:rPr lang="en-US" sz="2800" kern="1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endParaRPr lang="en-US" sz="28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589530-4A08-404E-886D-4719CADD204C}"/>
              </a:ext>
            </a:extLst>
          </p:cNvPr>
          <p:cNvSpPr/>
          <p:nvPr/>
        </p:nvSpPr>
        <p:spPr>
          <a:xfrm rot="19800000">
            <a:off x="5387188" y="3374821"/>
            <a:ext cx="332730" cy="533323"/>
          </a:xfrm>
          <a:custGeom>
            <a:avLst/>
            <a:gdLst>
              <a:gd name="connsiteX0" fmla="*/ 0 w 332729"/>
              <a:gd name="connsiteY0" fmla="*/ 106664 h 533322"/>
              <a:gd name="connsiteX1" fmla="*/ 166365 w 332729"/>
              <a:gd name="connsiteY1" fmla="*/ 106664 h 533322"/>
              <a:gd name="connsiteX2" fmla="*/ 166365 w 332729"/>
              <a:gd name="connsiteY2" fmla="*/ 0 h 533322"/>
              <a:gd name="connsiteX3" fmla="*/ 332729 w 332729"/>
              <a:gd name="connsiteY3" fmla="*/ 266661 h 533322"/>
              <a:gd name="connsiteX4" fmla="*/ 166365 w 332729"/>
              <a:gd name="connsiteY4" fmla="*/ 533322 h 533322"/>
              <a:gd name="connsiteX5" fmla="*/ 166365 w 332729"/>
              <a:gd name="connsiteY5" fmla="*/ 426658 h 533322"/>
              <a:gd name="connsiteX6" fmla="*/ 0 w 332729"/>
              <a:gd name="connsiteY6" fmla="*/ 426658 h 533322"/>
              <a:gd name="connsiteX7" fmla="*/ 0 w 332729"/>
              <a:gd name="connsiteY7" fmla="*/ 106664 h 53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29" h="533322">
                <a:moveTo>
                  <a:pt x="332729" y="426658"/>
                </a:moveTo>
                <a:lnTo>
                  <a:pt x="166364" y="426658"/>
                </a:lnTo>
                <a:lnTo>
                  <a:pt x="166364" y="533322"/>
                </a:lnTo>
                <a:lnTo>
                  <a:pt x="0" y="266661"/>
                </a:lnTo>
                <a:lnTo>
                  <a:pt x="166364" y="0"/>
                </a:lnTo>
                <a:lnTo>
                  <a:pt x="166364" y="106664"/>
                </a:lnTo>
                <a:lnTo>
                  <a:pt x="332729" y="106664"/>
                </a:lnTo>
                <a:lnTo>
                  <a:pt x="332729" y="42665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818" tIns="106664" rIns="1" bIns="10666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243DB17-B6AF-49B4-A870-56DBA0560B94}"/>
              </a:ext>
            </a:extLst>
          </p:cNvPr>
          <p:cNvSpPr/>
          <p:nvPr/>
        </p:nvSpPr>
        <p:spPr>
          <a:xfrm>
            <a:off x="3810035" y="3410990"/>
            <a:ext cx="1568596" cy="1568596"/>
          </a:xfrm>
          <a:custGeom>
            <a:avLst/>
            <a:gdLst>
              <a:gd name="connsiteX0" fmla="*/ 0 w 1568596"/>
              <a:gd name="connsiteY0" fmla="*/ 784298 h 1568596"/>
              <a:gd name="connsiteX1" fmla="*/ 784298 w 1568596"/>
              <a:gd name="connsiteY1" fmla="*/ 0 h 1568596"/>
              <a:gd name="connsiteX2" fmla="*/ 1568596 w 1568596"/>
              <a:gd name="connsiteY2" fmla="*/ 784298 h 1568596"/>
              <a:gd name="connsiteX3" fmla="*/ 784298 w 1568596"/>
              <a:gd name="connsiteY3" fmla="*/ 1568596 h 1568596"/>
              <a:gd name="connsiteX4" fmla="*/ 0 w 1568596"/>
              <a:gd name="connsiteY4" fmla="*/ 784298 h 156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596" h="1568596">
                <a:moveTo>
                  <a:pt x="0" y="784298"/>
                </a:moveTo>
                <a:cubicBezTo>
                  <a:pt x="0" y="351142"/>
                  <a:pt x="351142" y="0"/>
                  <a:pt x="784298" y="0"/>
                </a:cubicBezTo>
                <a:cubicBezTo>
                  <a:pt x="1217454" y="0"/>
                  <a:pt x="1568596" y="351142"/>
                  <a:pt x="1568596" y="784298"/>
                </a:cubicBezTo>
                <a:cubicBezTo>
                  <a:pt x="1568596" y="1217454"/>
                  <a:pt x="1217454" y="1568596"/>
                  <a:pt x="784298" y="1568596"/>
                </a:cubicBezTo>
                <a:cubicBezTo>
                  <a:pt x="351142" y="1568596"/>
                  <a:pt x="0" y="1217454"/>
                  <a:pt x="0" y="78429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196" tIns="260196" rIns="260196" bIns="26019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24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4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2400" kern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4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১৯৬৯ </a:t>
            </a:r>
            <a:r>
              <a:rPr lang="en-US" sz="2400" kern="1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400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DF69521-E1A2-4365-8211-F5DA56B75A63}"/>
              </a:ext>
            </a:extLst>
          </p:cNvPr>
          <p:cNvSpPr/>
          <p:nvPr/>
        </p:nvSpPr>
        <p:spPr>
          <a:xfrm rot="1809342">
            <a:off x="5395706" y="2285988"/>
            <a:ext cx="327282" cy="533323"/>
          </a:xfrm>
          <a:custGeom>
            <a:avLst/>
            <a:gdLst>
              <a:gd name="connsiteX0" fmla="*/ 0 w 327281"/>
              <a:gd name="connsiteY0" fmla="*/ 106664 h 533322"/>
              <a:gd name="connsiteX1" fmla="*/ 163641 w 327281"/>
              <a:gd name="connsiteY1" fmla="*/ 106664 h 533322"/>
              <a:gd name="connsiteX2" fmla="*/ 163641 w 327281"/>
              <a:gd name="connsiteY2" fmla="*/ 0 h 533322"/>
              <a:gd name="connsiteX3" fmla="*/ 327281 w 327281"/>
              <a:gd name="connsiteY3" fmla="*/ 266661 h 533322"/>
              <a:gd name="connsiteX4" fmla="*/ 163641 w 327281"/>
              <a:gd name="connsiteY4" fmla="*/ 533322 h 533322"/>
              <a:gd name="connsiteX5" fmla="*/ 163641 w 327281"/>
              <a:gd name="connsiteY5" fmla="*/ 426658 h 533322"/>
              <a:gd name="connsiteX6" fmla="*/ 0 w 327281"/>
              <a:gd name="connsiteY6" fmla="*/ 426658 h 533322"/>
              <a:gd name="connsiteX7" fmla="*/ 0 w 327281"/>
              <a:gd name="connsiteY7" fmla="*/ 106664 h 53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281" h="533322">
                <a:moveTo>
                  <a:pt x="327281" y="426658"/>
                </a:moveTo>
                <a:lnTo>
                  <a:pt x="163640" y="426658"/>
                </a:lnTo>
                <a:lnTo>
                  <a:pt x="163640" y="533322"/>
                </a:lnTo>
                <a:lnTo>
                  <a:pt x="0" y="266661"/>
                </a:lnTo>
                <a:lnTo>
                  <a:pt x="163640" y="0"/>
                </a:lnTo>
                <a:lnTo>
                  <a:pt x="163640" y="106664"/>
                </a:lnTo>
                <a:lnTo>
                  <a:pt x="327281" y="106664"/>
                </a:lnTo>
                <a:lnTo>
                  <a:pt x="327281" y="42665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182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84" tIns="106664" rIns="0" bIns="10666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3079416-D033-4926-9349-0737B96FBFFC}"/>
              </a:ext>
            </a:extLst>
          </p:cNvPr>
          <p:cNvSpPr/>
          <p:nvPr/>
        </p:nvSpPr>
        <p:spPr>
          <a:xfrm>
            <a:off x="3821915" y="1214601"/>
            <a:ext cx="1568596" cy="1568596"/>
          </a:xfrm>
          <a:custGeom>
            <a:avLst/>
            <a:gdLst>
              <a:gd name="connsiteX0" fmla="*/ 0 w 1568596"/>
              <a:gd name="connsiteY0" fmla="*/ 784298 h 1568596"/>
              <a:gd name="connsiteX1" fmla="*/ 784298 w 1568596"/>
              <a:gd name="connsiteY1" fmla="*/ 0 h 1568596"/>
              <a:gd name="connsiteX2" fmla="*/ 1568596 w 1568596"/>
              <a:gd name="connsiteY2" fmla="*/ 784298 h 1568596"/>
              <a:gd name="connsiteX3" fmla="*/ 784298 w 1568596"/>
              <a:gd name="connsiteY3" fmla="*/ 1568596 h 1568596"/>
              <a:gd name="connsiteX4" fmla="*/ 0 w 1568596"/>
              <a:gd name="connsiteY4" fmla="*/ 784298 h 156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8596" h="1568596">
                <a:moveTo>
                  <a:pt x="0" y="784298"/>
                </a:moveTo>
                <a:cubicBezTo>
                  <a:pt x="0" y="351142"/>
                  <a:pt x="351142" y="0"/>
                  <a:pt x="784298" y="0"/>
                </a:cubicBezTo>
                <a:cubicBezTo>
                  <a:pt x="1217454" y="0"/>
                  <a:pt x="1568596" y="351142"/>
                  <a:pt x="1568596" y="784298"/>
                </a:cubicBezTo>
                <a:cubicBezTo>
                  <a:pt x="1568596" y="1217454"/>
                  <a:pt x="1217454" y="1568596"/>
                  <a:pt x="784298" y="1568596"/>
                </a:cubicBezTo>
                <a:cubicBezTo>
                  <a:pt x="351142" y="1568596"/>
                  <a:pt x="0" y="1217454"/>
                  <a:pt x="0" y="784298"/>
                </a:cubicBez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196" tIns="260196" rIns="260196" bIns="260196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400" kern="1200" dirty="0">
                <a:latin typeface="NikoshBAN" panose="02000000000000000000" pitchFamily="2" charset="0"/>
                <a:cs typeface="NikoshBAN" panose="02000000000000000000" pitchFamily="2" charset="0"/>
              </a:rPr>
              <a:t> ১৯৭৫ </a:t>
            </a:r>
            <a:r>
              <a:rPr lang="en-US" sz="2400" kern="1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sz="2400" kern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2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773F2A5F-881D-4875-BA95-D3485811D609}"/>
              </a:ext>
            </a:extLst>
          </p:cNvPr>
          <p:cNvSpPr/>
          <p:nvPr/>
        </p:nvSpPr>
        <p:spPr>
          <a:xfrm>
            <a:off x="3313217" y="320633"/>
            <a:ext cx="4773880" cy="2861954"/>
          </a:xfrm>
          <a:prstGeom prst="cloud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5CB6FA-150E-4D6B-ACA0-F768AF8F5779}"/>
              </a:ext>
            </a:extLst>
          </p:cNvPr>
          <p:cNvSpPr/>
          <p:nvPr/>
        </p:nvSpPr>
        <p:spPr>
          <a:xfrm>
            <a:off x="3765973" y="1079159"/>
            <a:ext cx="3868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F2896-6D83-4974-AD61-3FA9001FF991}"/>
              </a:ext>
            </a:extLst>
          </p:cNvPr>
          <p:cNvSpPr txBox="1"/>
          <p:nvPr/>
        </p:nvSpPr>
        <p:spPr>
          <a:xfrm>
            <a:off x="2214564" y="3655183"/>
            <a:ext cx="9786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খ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হমান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9CDC23-EFC1-43C5-A4AB-BA2FA60DE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10" y="1286965"/>
            <a:ext cx="6435178" cy="3871161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C94965-6406-4510-8E03-2ABFE8225D9B}"/>
              </a:ext>
            </a:extLst>
          </p:cNvPr>
          <p:cNvSpPr txBox="1"/>
          <p:nvPr/>
        </p:nvSpPr>
        <p:spPr>
          <a:xfrm>
            <a:off x="4345781" y="171450"/>
            <a:ext cx="3500437" cy="11079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510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72FFD4-1781-43AC-843D-34A20BEB6774}"/>
              </a:ext>
            </a:extLst>
          </p:cNvPr>
          <p:cNvSpPr txBox="1"/>
          <p:nvPr/>
        </p:nvSpPr>
        <p:spPr>
          <a:xfrm>
            <a:off x="2300288" y="2786063"/>
            <a:ext cx="93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ার্চের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7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246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643</Words>
  <Application>Microsoft Office PowerPoint</Application>
  <PresentationFormat>Widescreen</PresentationFormat>
  <Paragraphs>78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ZAHERUL</dc:creator>
  <cp:lastModifiedBy>ZAHERUL</cp:lastModifiedBy>
  <cp:revision>30</cp:revision>
  <dcterms:created xsi:type="dcterms:W3CDTF">2020-03-08T02:03:34Z</dcterms:created>
  <dcterms:modified xsi:type="dcterms:W3CDTF">2020-03-09T04:11:04Z</dcterms:modified>
</cp:coreProperties>
</file>