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7EE34-80D1-4C72-8C75-E07A52AE8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282258"/>
            <a:ext cx="11926957" cy="5498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904433-F146-461E-8D75-5527A0B3C990}"/>
              </a:ext>
            </a:extLst>
          </p:cNvPr>
          <p:cNvSpPr txBox="1"/>
          <p:nvPr/>
        </p:nvSpPr>
        <p:spPr>
          <a:xfrm>
            <a:off x="278296" y="5883965"/>
            <a:ext cx="1166191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৯১ ন</a:t>
            </a:r>
            <a:r>
              <a:rPr lang="bn-IN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ঠী</a:t>
            </a:r>
            <a:r>
              <a:rPr lang="en-US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0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F565B-D091-4B31-8A45-9EE664A89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6" y="914777"/>
            <a:ext cx="4532244" cy="525355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A394A4-0396-4991-85C8-181ABD195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34"/>
          <a:stretch/>
        </p:blipFill>
        <p:spPr>
          <a:xfrm>
            <a:off x="6003235" y="808560"/>
            <a:ext cx="4116182" cy="51346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695664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9743E4-72B1-41C1-BF1B-80E9D4F2D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14"/>
          <a:stretch/>
        </p:blipFill>
        <p:spPr>
          <a:xfrm>
            <a:off x="1004342" y="812177"/>
            <a:ext cx="4959136" cy="5369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CBA867-0C59-4634-8331-4E3219844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717"/>
          <a:stretch/>
        </p:blipFill>
        <p:spPr>
          <a:xfrm>
            <a:off x="6702777" y="812177"/>
            <a:ext cx="4959135" cy="53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49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F93C5-600F-4D91-8972-ACE445AFA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4" r="8958" b="2700"/>
          <a:stretch/>
        </p:blipFill>
        <p:spPr>
          <a:xfrm>
            <a:off x="344557" y="357809"/>
            <a:ext cx="4982817" cy="596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62DDB-CD75-4C36-8286-3BFCE29E7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54" y="357809"/>
            <a:ext cx="4982816" cy="59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64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17</TotalTime>
  <Words>12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NikoshBAN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 Bina</dc:creator>
  <cp:lastModifiedBy>Nasrin Bina</cp:lastModifiedBy>
  <cp:revision>2</cp:revision>
  <dcterms:created xsi:type="dcterms:W3CDTF">2020-03-09T14:36:20Z</dcterms:created>
  <dcterms:modified xsi:type="dcterms:W3CDTF">2020-03-09T14:53:55Z</dcterms:modified>
</cp:coreProperties>
</file>