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73" r:id="rId2"/>
    <p:sldId id="256" r:id="rId3"/>
    <p:sldId id="276" r:id="rId4"/>
    <p:sldId id="258" r:id="rId5"/>
    <p:sldId id="259" r:id="rId6"/>
    <p:sldId id="260" r:id="rId7"/>
    <p:sldId id="261" r:id="rId8"/>
    <p:sldId id="277" r:id="rId9"/>
    <p:sldId id="278" r:id="rId10"/>
    <p:sldId id="279" r:id="rId11"/>
    <p:sldId id="286" r:id="rId12"/>
    <p:sldId id="289" r:id="rId13"/>
    <p:sldId id="262" r:id="rId14"/>
    <p:sldId id="264" r:id="rId15"/>
    <p:sldId id="267" r:id="rId16"/>
    <p:sldId id="280" r:id="rId17"/>
    <p:sldId id="281" r:id="rId18"/>
    <p:sldId id="287" r:id="rId19"/>
    <p:sldId id="282" r:id="rId20"/>
    <p:sldId id="283" r:id="rId21"/>
    <p:sldId id="284" r:id="rId22"/>
    <p:sldId id="285" r:id="rId23"/>
    <p:sldId id="288" r:id="rId24"/>
    <p:sldId id="272" r:id="rId25"/>
    <p:sldId id="275" r:id="rId26"/>
    <p:sldId id="27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3095C-A1DE-421A-AAC3-4FAD4A0534C4}" type="datetimeFigureOut">
              <a:rPr lang="en-US" smtClean="0"/>
              <a:t>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B770A-7352-41B2-BE1F-9D0DFC51DD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283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770A-7352-41B2-BE1F-9D0DFC51DD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50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4EE15-1B72-416A-B055-0FB51111A50D}" type="datetime1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B69-1DE6-4268-AC73-FEB9628E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95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43C1A-F5C3-4427-8506-E1AC88DB49D3}" type="datetime1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B69-1DE6-4268-AC73-FEB9628E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6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0081B-859D-4B92-85E0-54740472EBAF}" type="datetime1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B69-1DE6-4268-AC73-FEB9628E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8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4F523-4DFF-4C93-9686-C00E6C24A5A3}" type="datetime1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B69-1DE6-4268-AC73-FEB9628E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6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CF9A7-82C0-407F-B570-B95272F2B44E}" type="datetime1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B69-1DE6-4268-AC73-FEB9628E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14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D71B2-6A11-4490-891D-705A66281D2F}" type="datetime1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B69-1DE6-4268-AC73-FEB9628E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344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E6320-5246-4B7E-9A0D-7F27A3F4B4CE}" type="datetime1">
              <a:rPr lang="en-US" smtClean="0"/>
              <a:t>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B69-1DE6-4268-AC73-FEB9628E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488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2D660-E97B-4ABB-A72B-5D251B04C906}" type="datetime1">
              <a:rPr lang="en-US" smtClean="0"/>
              <a:t>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B69-1DE6-4268-AC73-FEB9628E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34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5110D-01FF-4DE3-9422-024C27F3735D}" type="datetime1">
              <a:rPr lang="en-US" smtClean="0"/>
              <a:t>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B69-1DE6-4268-AC73-FEB9628E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594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E95519-C6DF-45D5-A0DE-2060B129E797}" type="datetime1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B69-1DE6-4268-AC73-FEB9628E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60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A06F5-7407-481A-B4F0-44DA130998CC}" type="datetime1">
              <a:rPr lang="en-US" smtClean="0"/>
              <a:t>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9BB69-1DE6-4268-AC73-FEB9628E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97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 trans="98000" detail="8"/>
                    </a14:imgEffect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006BD-3B50-4BE9-90B7-B0D75347AB61}" type="datetime1">
              <a:rPr lang="en-US" smtClean="0"/>
              <a:t>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9BB69-1DE6-4268-AC73-FEB9628E57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9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61826" y="1534164"/>
            <a:ext cx="3171061" cy="769441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1537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Tm="908">
        <p15:prstTrans prst="curtains"/>
      </p:transition>
    </mc:Choice>
    <mc:Fallback>
      <p:transition spd="slow" advTm="9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8600" y="354842"/>
            <a:ext cx="3971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শ</a:t>
            </a:r>
            <a:r>
              <a:rPr lang="en-US" sz="3200" dirty="0" err="1" smtClean="0"/>
              <a:t>ব্দার্থ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1125489" y="1524307"/>
            <a:ext cx="2259155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টোপর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10096" y="5164750"/>
            <a:ext cx="3931693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প্রসারিত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25488" y="3344529"/>
            <a:ext cx="2259155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25487" y="5164751"/>
            <a:ext cx="2259155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10095" y="1317085"/>
            <a:ext cx="3931693" cy="119329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10095" y="3344529"/>
            <a:ext cx="3931693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অতীত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গর্ব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গৌরবের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75" y="1122579"/>
            <a:ext cx="3338299" cy="15933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75" y="2966647"/>
            <a:ext cx="3338299" cy="15473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75" y="4764723"/>
            <a:ext cx="3338299" cy="155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67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10" grpId="0" animBg="1"/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014412" y="6173787"/>
            <a:ext cx="4114800" cy="365125"/>
          </a:xfrm>
        </p:spPr>
        <p:txBody>
          <a:bodyPr/>
          <a:lstStyle/>
          <a:p>
            <a:r>
              <a:rPr lang="en-US" sz="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ABDULLAH AT TARIQ</a:t>
            </a:r>
            <a:endParaRPr lang="en-US" sz="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085975" cy="2190750"/>
          </a:xfrm>
          <a:prstGeom prst="rect">
            <a:avLst/>
          </a:prstGeom>
        </p:spPr>
      </p:pic>
      <p:sp>
        <p:nvSpPr>
          <p:cNvPr id="4" name="Flowchart: Predefined Process 3"/>
          <p:cNvSpPr/>
          <p:nvPr/>
        </p:nvSpPr>
        <p:spPr>
          <a:xfrm>
            <a:off x="3466531" y="395785"/>
            <a:ext cx="5677469" cy="900752"/>
          </a:xfrm>
          <a:prstGeom prst="flowChartPredefined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Internal Storage 4"/>
          <p:cNvSpPr/>
          <p:nvPr/>
        </p:nvSpPr>
        <p:spPr>
          <a:xfrm>
            <a:off x="2489982" y="1564350"/>
            <a:ext cx="9200270" cy="4974562"/>
          </a:xfrm>
          <a:prstGeom prst="flowChartInternalStorag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কোথায়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নকশাবিদ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নিযুক্ত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কামরুল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হাসান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?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 algn="ctr"/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।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টোপর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820003" y="3002507"/>
            <a:ext cx="4114800" cy="365125"/>
          </a:xfrm>
        </p:spPr>
        <p:txBody>
          <a:bodyPr/>
          <a:lstStyle/>
          <a:p>
            <a:r>
              <a:rPr lang="en-US" dirty="0" smtClean="0"/>
              <a:t>ABDULLAH AT TARIQ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286" y="215165"/>
            <a:ext cx="7151427" cy="278734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6262" y="3401221"/>
            <a:ext cx="8079474" cy="33231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কুঠির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সেন্টারের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পটুয়া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শিল্পসামগ্রী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বরের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টুপি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9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0140821_0012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96334" y="595678"/>
            <a:ext cx="4921943" cy="38398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IMG_20140821_0011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7477" y="595678"/>
            <a:ext cx="4770242" cy="3839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2522412" y="4850766"/>
            <a:ext cx="118013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301516" y="4850766"/>
            <a:ext cx="1311578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4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44" y="954092"/>
            <a:ext cx="4079543" cy="2225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4531896" y="0"/>
            <a:ext cx="36215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dirty="0" smtClean="0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ঢাকাই মসলিন শাড়ি</a:t>
            </a:r>
            <a:endParaRPr lang="en-US" sz="4400" dirty="0" smtClean="0"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 l="29283" t="12500" r="27965" b="34375"/>
          <a:stretch>
            <a:fillRect/>
          </a:stretch>
        </p:blipFill>
        <p:spPr bwMode="auto">
          <a:xfrm>
            <a:off x="6934198" y="954092"/>
            <a:ext cx="4079543" cy="22258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174844" y="3655221"/>
            <a:ext cx="9934434" cy="224676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অদূরে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ডেমরা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তাঁতিদের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দুনিয়া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তুলেছিল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মোগল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বাদশাদের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মসলিন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সুক্ষ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আংটির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অনায়সে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কয়েকশগজ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কারিগরি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বুনবার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আবশ্যক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মসলিন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জামদানী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শাড়ি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আজও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197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h.jpg"/>
          <p:cNvPicPr>
            <a:picLocks noChangeAspect="1"/>
          </p:cNvPicPr>
          <p:nvPr/>
        </p:nvPicPr>
        <p:blipFill>
          <a:blip r:embed="rId2"/>
          <a:srcRect r="2609"/>
          <a:stretch>
            <a:fillRect/>
          </a:stretch>
        </p:blipFill>
        <p:spPr>
          <a:xfrm>
            <a:off x="1002627" y="420000"/>
            <a:ext cx="2844249" cy="263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noksiktatha08.jpg"/>
          <p:cNvPicPr>
            <a:picLocks noChangeAspect="1"/>
          </p:cNvPicPr>
          <p:nvPr/>
        </p:nvPicPr>
        <p:blipFill>
          <a:blip r:embed="rId3"/>
          <a:srcRect t="2778" r="2632" b="2778"/>
          <a:stretch>
            <a:fillRect/>
          </a:stretch>
        </p:blipFill>
        <p:spPr>
          <a:xfrm>
            <a:off x="8635052" y="420000"/>
            <a:ext cx="28194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naksi katha 0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3164" y="441665"/>
            <a:ext cx="28956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1414817" y="4195689"/>
            <a:ext cx="9144000" cy="954107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নকশি কাঁথার প্রতিটি সুচের ফোঁড়ের মধ্যে লুকিয়ে আছে  গ্রাম্য এক একটি গ্রাম্য পরিবারের কাহিনী, তাদের পরিবেশ, তাদের জীবনগাথা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3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171485"/>
            <a:ext cx="3539604" cy="21478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2514" y="2423180"/>
            <a:ext cx="3521122" cy="6976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জামদানী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শাড়ী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2377" y="171485"/>
            <a:ext cx="6509982" cy="294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নারায়ণগঞ্জ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জেলার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নওয়াপাড়া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জামদানী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কারিগরদের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শীতলক্ষ্যা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তীরবর্তী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আদ্রতা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অপরিহার্য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3756054"/>
            <a:ext cx="3521122" cy="21478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0996" y="6007515"/>
            <a:ext cx="3521122" cy="6976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খাদি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খদ্দর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2377" y="3756054"/>
            <a:ext cx="6509982" cy="2965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নোয়াখালী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বিস্তার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কাটুনি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স্বদেশী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স্মৃতি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1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2514" y="2423180"/>
            <a:ext cx="3521122" cy="6976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মণিপুরী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2377" y="171485"/>
            <a:ext cx="6509982" cy="294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পার্বত্য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বান্দরবন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রাঙামাটি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রামগড়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এলাকায়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চাকমা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কুকি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মুরং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মাছিমপুরের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মেয়েরা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পুরুষের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পরিধেয়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বস্ত্র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বুনে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0996" y="6007515"/>
            <a:ext cx="3521122" cy="6976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কাসাঁ-পিতল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2377" y="3756054"/>
            <a:ext cx="6509982" cy="2965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কাঁসা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পিতলের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শত শত গ্রাম্য কারিগরের তৈরি বিচিত্র সব কাসা  বা পিতলের তৈজসপত্র</a:t>
            </a:r>
            <a:endParaRPr lang="en-US" sz="3600" dirty="0">
              <a:solidFill>
                <a:srgbClr val="FF0000"/>
              </a:solidFill>
            </a:endParaRPr>
          </a:p>
          <a:p>
            <a:pPr algn="just"/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514" y="197016"/>
            <a:ext cx="3521122" cy="2122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96" y="3756054"/>
            <a:ext cx="3502640" cy="212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9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ABDULLAH AT TARIQ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362200" cy="193357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4189863" y="0"/>
            <a:ext cx="4094328" cy="197892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37731" y="2838734"/>
            <a:ext cx="8734568" cy="14057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নকশীকাঁথা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প্রতিচ্ছবি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5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328917" y="253186"/>
            <a:ext cx="5009866" cy="6976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পোড়ামাটির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987" y="1407486"/>
            <a:ext cx="2801116" cy="1733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5037" y="1407486"/>
            <a:ext cx="2647950" cy="17240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175" y="1401122"/>
            <a:ext cx="2876550" cy="17399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2" y="1397962"/>
            <a:ext cx="2619375" cy="17430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992" y="3903260"/>
            <a:ext cx="4453850" cy="227640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381963" y="4175695"/>
            <a:ext cx="5009866" cy="1792629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প্রতীকধর্মী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টেপা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শিল্পীমনের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0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45801" y="282561"/>
            <a:ext cx="4548074" cy="1569660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6371" y="3227601"/>
            <a:ext cx="4531477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আব্দুল্লাহ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প্রিপারেটরি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মাগুরা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◊ ০১৭১১২৬৫২৩১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2477" y="2135000"/>
            <a:ext cx="5081516" cy="38111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83" y="282561"/>
            <a:ext cx="1772980" cy="2307481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305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 advTm="8526">
        <p:circle/>
      </p:transition>
    </mc:Choice>
    <mc:Fallback>
      <p:transition spd="slow" advTm="8526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2514" y="2423180"/>
            <a:ext cx="3521122" cy="6976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2377" y="171485"/>
            <a:ext cx="6509982" cy="29493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কারুকার্যের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খাট-পালংক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খুটি-দরজায়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নকসা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প্রচলিত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এধরনের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হাসিয়া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0996" y="6007515"/>
            <a:ext cx="3521122" cy="6976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2377" y="3756054"/>
            <a:ext cx="6509982" cy="2965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বরিশালের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600" dirty="0"/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96" y="352529"/>
            <a:ext cx="3521122" cy="1943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97" y="3575483"/>
            <a:ext cx="3521122" cy="2263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97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ABDULLAH AT TARIQ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96" y="354843"/>
            <a:ext cx="3976048" cy="22407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14551" y="2648803"/>
            <a:ext cx="3862316" cy="70968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খুলনার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মাদুর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330" y="354842"/>
            <a:ext cx="3988858" cy="224072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729601" y="2648803"/>
            <a:ext cx="3862316" cy="70968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শীতলপাটি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522376" y="354842"/>
            <a:ext cx="2920621" cy="300364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নওয়াবরা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দাঁতের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শীতলপাটি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করিয়েছিলেন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যাদুঘরে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930" y="3569635"/>
            <a:ext cx="2752725" cy="2376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3522615"/>
            <a:ext cx="3857617" cy="24232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45" y="3522615"/>
            <a:ext cx="3919182" cy="2470245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322996" y="6090172"/>
            <a:ext cx="3862316" cy="70968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729601" y="6090171"/>
            <a:ext cx="3862316" cy="70968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522376" y="6085373"/>
            <a:ext cx="2798279" cy="70968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ফুলপিঠা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3531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2514" y="2423180"/>
            <a:ext cx="3521122" cy="6976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22377" y="171486"/>
            <a:ext cx="6509982" cy="2251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অপ্রতুল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নারারকম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বাঁশ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50996" y="6007515"/>
            <a:ext cx="3521122" cy="69767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22377" y="3282975"/>
            <a:ext cx="6509982" cy="25624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এদেশের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সহজাত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কাপড়ের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পুতুল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প্রতীকধর্মী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3600" dirty="0"/>
          </a:p>
          <a:p>
            <a:pPr algn="just"/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96" y="171484"/>
            <a:ext cx="3502640" cy="22516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78" y="3282975"/>
            <a:ext cx="3502640" cy="256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1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6025" cy="1838325"/>
          </a:xfrm>
          <a:prstGeom prst="rect">
            <a:avLst/>
          </a:prstGeom>
        </p:spPr>
      </p:pic>
      <p:sp>
        <p:nvSpPr>
          <p:cNvPr id="4" name="Teardrop 3"/>
          <p:cNvSpPr/>
          <p:nvPr/>
        </p:nvSpPr>
        <p:spPr>
          <a:xfrm>
            <a:off x="4314967" y="251062"/>
            <a:ext cx="3562066" cy="1651379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লীয়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623247" y="3002508"/>
            <a:ext cx="10945505" cy="1746913"/>
          </a:xfrm>
          <a:prstGeom prst="fram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গ্রাম্য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মেলায়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ব্যবহারিত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১০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লোকশিল্পের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3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145171" y="291531"/>
            <a:ext cx="1792478" cy="1200329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7200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800" dirty="0">
                <a:ln w="10541" cmpd="sng">
                  <a:solidFill>
                    <a:schemeClr val="bg1"/>
                  </a:solidFill>
                  <a:prstDash val="solid"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4800" dirty="0">
              <a:ln w="10541" cmpd="sng">
                <a:solidFill>
                  <a:schemeClr val="bg1"/>
                </a:solidFill>
                <a:prstDash val="solid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747358" y="1804080"/>
            <a:ext cx="61109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কামরুল হাসানের রচিত গ্রন্থের নাম কী?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747358" y="2450411"/>
            <a:ext cx="39372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দক্ষতা শব্দের অর্থ 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47358" y="3096742"/>
            <a:ext cx="89178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বাংলাদেশের লোকশিল্প ও লোক-ঐতিহ্যের উপাদান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747358" y="3757049"/>
            <a:ext cx="22990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9800" y="4389404"/>
            <a:ext cx="22541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কাটুনি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3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9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5" name="Flowchart: Terminator 4"/>
          <p:cNvSpPr/>
          <p:nvPr/>
        </p:nvSpPr>
        <p:spPr>
          <a:xfrm>
            <a:off x="2388359" y="678625"/>
            <a:ext cx="6892119" cy="1446662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792756" y="1006101"/>
            <a:ext cx="1814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redefined Process 6"/>
          <p:cNvSpPr/>
          <p:nvPr/>
        </p:nvSpPr>
        <p:spPr>
          <a:xfrm>
            <a:off x="3152633" y="2125287"/>
            <a:ext cx="5377218" cy="3729603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2462577"/>
            <a:ext cx="3865161" cy="1331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আমাদের লোকশিল্প সংরক্ষণ ও 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50000"/>
              </a:lnSpc>
              <a:defRPr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সম্প্রসারণ এর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গুরুত্ব লিখে আনবে।</a:t>
            </a:r>
            <a:endParaRPr lang="bn-IN" sz="2800" b="1" dirty="0">
              <a:ln w="19050">
                <a:solidFill>
                  <a:srgbClr val="00B05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3256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16405" y="5586909"/>
            <a:ext cx="4954137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522" y="850387"/>
            <a:ext cx="6521901" cy="435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99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900" y="1898061"/>
            <a:ext cx="2650824" cy="360037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339152" y="409434"/>
            <a:ext cx="55136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476466" y="1898060"/>
            <a:ext cx="6673755" cy="36003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গদ্যাংশ</a:t>
            </a:r>
            <a:endParaRPr lang="en-US" sz="40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৮/৩/২০২০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81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361" y="1129872"/>
            <a:ext cx="3886200" cy="2667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cup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6905" y="3871912"/>
            <a:ext cx="3907436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bamb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3361" y="3871912"/>
            <a:ext cx="38862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905" y="1066799"/>
            <a:ext cx="3886200" cy="2590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4914332" y="380999"/>
            <a:ext cx="2743200" cy="6858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ছ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বিগুলো কিসের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1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7207" y="869623"/>
            <a:ext cx="311495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জকের 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16155" y="18424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95833" y="3643953"/>
            <a:ext cx="472212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/>
              <a:t> </a:t>
            </a:r>
            <a:r>
              <a:rPr lang="bn-IN" sz="8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মাদের লোকশিল্প 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কামরুল হাসান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63" y="2279598"/>
            <a:ext cx="3866368" cy="368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709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29367" y="760441"/>
            <a:ext cx="1978427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6979" y="2690336"/>
            <a:ext cx="10849969" cy="329320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623888" indent="-623888" algn="just">
              <a:defRPr/>
            </a:pPr>
            <a:r>
              <a:rPr lang="bn-BD" sz="8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 পাঠ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শিক্ষার্থীরা</a:t>
            </a:r>
            <a:r>
              <a:rPr lang="en-US" sz="36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লেখক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628650" indent="-628650" algn="just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২। নতুন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সহ বাক্য গঠন কর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পারবে।   </a:t>
            </a:r>
          </a:p>
          <a:p>
            <a:pPr marL="628650" indent="-628650" algn="just"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। বাংলাদেশের লোকশিল্প  সম্পর্কে লিখতে পারবে।</a:t>
            </a:r>
          </a:p>
          <a:p>
            <a:pPr marL="628650" indent="-628650" algn="just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৪।  আমাদের লোকশিল্প সংরক্ষণ ও সম্প্রসারণ এর গুরুত্ব বিশ্লেষণ করতে পারবে।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16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389120" y="0"/>
            <a:ext cx="41921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খক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পরিচিতি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55" y="2746119"/>
            <a:ext cx="1912749" cy="15049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20251118">
            <a:off x="6978218" y="2182128"/>
            <a:ext cx="1375274" cy="58088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581292" y="1446549"/>
            <a:ext cx="3220872" cy="15573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১৯২১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কোলকাতায়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জন্মগ্রহণ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757038">
            <a:off x="7029941" y="3766081"/>
            <a:ext cx="1375274" cy="58088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581292" y="3472401"/>
            <a:ext cx="3220872" cy="15573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4478529">
            <a:off x="5644318" y="4391131"/>
            <a:ext cx="733354" cy="58088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09433" y="5029737"/>
            <a:ext cx="11392731" cy="15573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বিচিত্র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কলাকৌশল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লোকশিল্পের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লেখায়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 rot="9685767">
            <a:off x="3604865" y="3874836"/>
            <a:ext cx="1375274" cy="58088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62679" y="3003885"/>
            <a:ext cx="3220872" cy="202585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ক্ষুদ্র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কুঠির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সেন্টারের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নকশাবিদ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 rot="12088795">
            <a:off x="3636487" y="2268313"/>
            <a:ext cx="1375274" cy="58088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490" y="101827"/>
            <a:ext cx="4566637" cy="3083313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3329943">
            <a:off x="5938944" y="2021299"/>
            <a:ext cx="733354" cy="58088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173998" y="1085531"/>
            <a:ext cx="3641774" cy="932789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১৯৮৮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মৃত্যুবরণ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265" y="118668"/>
            <a:ext cx="3196822" cy="120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 animBg="1"/>
      <p:bldP spid="5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8596" y="229475"/>
            <a:ext cx="3971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শ</a:t>
            </a:r>
            <a:r>
              <a:rPr lang="en-US" sz="3200" dirty="0" err="1" smtClean="0"/>
              <a:t>ব্দার্থ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1125489" y="1524307"/>
            <a:ext cx="2259155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পণ্য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1124283"/>
            <a:ext cx="3333750" cy="159162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8010096" y="5164750"/>
            <a:ext cx="3931693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নিপুণতা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কুশলতা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25488" y="3344529"/>
            <a:ext cx="2259155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লোকশিল্প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2944505"/>
            <a:ext cx="3333750" cy="1591621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010097" y="3030213"/>
            <a:ext cx="3931693" cy="142020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শিল্পসামগ্রী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25487" y="5164751"/>
            <a:ext cx="2259155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দক্ষতা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76" y="4764727"/>
            <a:ext cx="3338299" cy="1610435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8010095" y="1524307"/>
            <a:ext cx="3931693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জিনিস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7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ABDULLAH AT TARIQ</a:t>
            </a:r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038596" y="216658"/>
            <a:ext cx="39714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শ</a:t>
            </a:r>
            <a:r>
              <a:rPr lang="en-US" sz="3200" dirty="0" err="1" smtClean="0"/>
              <a:t>ব্দার্থ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1125489" y="1524307"/>
            <a:ext cx="2259155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লুপ্তপ্রায়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10096" y="5164750"/>
            <a:ext cx="3931693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উৎপন্ন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25488" y="3344529"/>
            <a:ext cx="2259155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অনুপ্রেরণা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25487" y="5164751"/>
            <a:ext cx="2259155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মণিপুরী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010095" y="1524307"/>
            <a:ext cx="3931693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লোপ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বসেছে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76" y="1115704"/>
            <a:ext cx="3338299" cy="1600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76" y="2944502"/>
            <a:ext cx="3338299" cy="159162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8010095" y="3344529"/>
            <a:ext cx="3931693" cy="79157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উদ্দীপনা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উৎসাহ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76" y="4764721"/>
            <a:ext cx="3338299" cy="1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10" grpId="0" animBg="1"/>
      <p:bldP spid="12" grpId="0" animBg="1"/>
      <p:bldP spid="1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724</Words>
  <Application>Microsoft Office PowerPoint</Application>
  <PresentationFormat>Widescreen</PresentationFormat>
  <Paragraphs>130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Microsoft account</cp:lastModifiedBy>
  <cp:revision>52</cp:revision>
  <dcterms:created xsi:type="dcterms:W3CDTF">2020-01-28T07:16:57Z</dcterms:created>
  <dcterms:modified xsi:type="dcterms:W3CDTF">2020-03-08T11:52:02Z</dcterms:modified>
</cp:coreProperties>
</file>