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8" r:id="rId2"/>
    <p:sldId id="316" r:id="rId3"/>
    <p:sldId id="309" r:id="rId4"/>
    <p:sldId id="308" r:id="rId5"/>
    <p:sldId id="287" r:id="rId6"/>
    <p:sldId id="286" r:id="rId7"/>
    <p:sldId id="283" r:id="rId8"/>
    <p:sldId id="262" r:id="rId9"/>
    <p:sldId id="271" r:id="rId10"/>
    <p:sldId id="259" r:id="rId11"/>
    <p:sldId id="264" r:id="rId12"/>
    <p:sldId id="300" r:id="rId13"/>
    <p:sldId id="292" r:id="rId14"/>
    <p:sldId id="293" r:id="rId15"/>
    <p:sldId id="301" r:id="rId16"/>
    <p:sldId id="302" r:id="rId17"/>
    <p:sldId id="272" r:id="rId18"/>
    <p:sldId id="299" r:id="rId19"/>
    <p:sldId id="270" r:id="rId20"/>
    <p:sldId id="319" r:id="rId21"/>
    <p:sldId id="318" r:id="rId22"/>
    <p:sldId id="296" r:id="rId23"/>
    <p:sldId id="294" r:id="rId24"/>
    <p:sldId id="317" r:id="rId25"/>
    <p:sldId id="29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216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3BEAE2-CFB3-432C-B281-FEA6DE85B6A7}" type="doc">
      <dgm:prSet loTypeId="urn:microsoft.com/office/officeart/2005/8/layout/radial1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3DA03CE-2B64-4407-A11F-AE0A32729711}">
      <dgm:prSet phldrT="[Text]" custT="1"/>
      <dgm:spPr/>
      <dgm:t>
        <a:bodyPr/>
        <a:lstStyle/>
        <a:p>
          <a:r>
            <a:rPr lang="bn-IN" sz="3200" dirty="0" smtClean="0"/>
            <a:t>উপন্যাস </a:t>
          </a:r>
          <a:endParaRPr lang="en-US" sz="3200" dirty="0"/>
        </a:p>
      </dgm:t>
    </dgm:pt>
    <dgm:pt modelId="{65B6BF6E-6E09-4821-B0E5-6F1931DA7DDA}" type="parTrans" cxnId="{2A5DDCC8-F6AE-454E-9374-A7B3321E04A1}">
      <dgm:prSet/>
      <dgm:spPr/>
      <dgm:t>
        <a:bodyPr/>
        <a:lstStyle/>
        <a:p>
          <a:endParaRPr lang="en-US"/>
        </a:p>
      </dgm:t>
    </dgm:pt>
    <dgm:pt modelId="{7512555E-DD00-4D85-8801-0194F4EA9DA6}" type="sibTrans" cxnId="{2A5DDCC8-F6AE-454E-9374-A7B3321E04A1}">
      <dgm:prSet/>
      <dgm:spPr/>
      <dgm:t>
        <a:bodyPr/>
        <a:lstStyle/>
        <a:p>
          <a:endParaRPr lang="en-US"/>
        </a:p>
      </dgm:t>
    </dgm:pt>
    <dgm:pt modelId="{F6B931F2-4E4F-4083-90A4-EE1668C538E6}">
      <dgm:prSet phldrT="[Text]" custT="1"/>
      <dgm:spPr/>
      <dgm:t>
        <a:bodyPr/>
        <a:lstStyle/>
        <a:p>
          <a:r>
            <a:rPr lang="bn-IN" sz="4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rPr>
            <a:t>ডাহুকী </a:t>
          </a:r>
          <a:endParaRPr lang="en-US" sz="4800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accent5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</a:endParaRPr>
        </a:p>
      </dgm:t>
    </dgm:pt>
    <dgm:pt modelId="{B5C3FA9F-8810-49C7-8A29-E146D2E1EC8B}" type="parTrans" cxnId="{98103A17-DE6C-4B4A-A9F8-618814018159}">
      <dgm:prSet/>
      <dgm:spPr/>
      <dgm:t>
        <a:bodyPr/>
        <a:lstStyle/>
        <a:p>
          <a:endParaRPr lang="en-US"/>
        </a:p>
      </dgm:t>
    </dgm:pt>
    <dgm:pt modelId="{6149DBAB-060C-4A10-8581-D3B8F6E3042C}" type="sibTrans" cxnId="{98103A17-DE6C-4B4A-A9F8-618814018159}">
      <dgm:prSet/>
      <dgm:spPr/>
      <dgm:t>
        <a:bodyPr/>
        <a:lstStyle/>
        <a:p>
          <a:endParaRPr lang="en-US"/>
        </a:p>
      </dgm:t>
    </dgm:pt>
    <dgm:pt modelId="{8187AFCC-BB9B-4846-8361-31A877669A95}">
      <dgm:prSet phldrT="[Text]" custT="1"/>
      <dgm:spPr/>
      <dgm:t>
        <a:bodyPr/>
        <a:lstStyle/>
        <a:p>
          <a:r>
            <a:rPr lang="bn-IN" sz="36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আগুনের মেয়ে </a:t>
          </a:r>
          <a:endParaRPr lang="en-US" sz="3600" b="1" cap="none" spc="50" dirty="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E1A8F8C8-B67E-4AF9-A7BF-2F9A3B9571A7}" type="parTrans" cxnId="{734E343F-4286-4B33-83CF-615254BFA4A9}">
      <dgm:prSet/>
      <dgm:spPr/>
      <dgm:t>
        <a:bodyPr/>
        <a:lstStyle/>
        <a:p>
          <a:endParaRPr lang="en-US"/>
        </a:p>
      </dgm:t>
    </dgm:pt>
    <dgm:pt modelId="{49F10B7C-0D54-4676-A964-6ED8606A1557}" type="sibTrans" cxnId="{734E343F-4286-4B33-83CF-615254BFA4A9}">
      <dgm:prSet/>
      <dgm:spPr/>
      <dgm:t>
        <a:bodyPr/>
        <a:lstStyle/>
        <a:p>
          <a:endParaRPr lang="en-US"/>
        </a:p>
      </dgm:t>
    </dgm:pt>
    <dgm:pt modelId="{5A96AC81-5DA3-4B99-82D0-65D76AD8BF19}">
      <dgm:prSet phldrT="[Text]" custT="1"/>
      <dgm:spPr/>
      <dgm:t>
        <a:bodyPr/>
        <a:lstStyle/>
        <a:p>
          <a:r>
            <a:rPr lang="bn-IN" sz="4400" b="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rPr>
            <a:t>উপমহাদেশ </a:t>
          </a:r>
          <a:endParaRPr lang="en-US" sz="4400" b="0" cap="none" spc="0" dirty="0">
            <a:ln w="0"/>
            <a:gradFill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/>
            </a:gradFill>
            <a:effectLst>
              <a:reflection blurRad="6350" stA="53000" endA="300" endPos="35500" dir="5400000" sy="-90000" algn="bl" rotWithShape="0"/>
            </a:effectLst>
          </a:endParaRPr>
        </a:p>
      </dgm:t>
    </dgm:pt>
    <dgm:pt modelId="{C38E09EC-FF87-4A14-BBE9-BFB9847661FC}" type="parTrans" cxnId="{A8691A93-749F-4967-9A17-2E9ED27CCC76}">
      <dgm:prSet/>
      <dgm:spPr/>
      <dgm:t>
        <a:bodyPr/>
        <a:lstStyle/>
        <a:p>
          <a:endParaRPr lang="en-US"/>
        </a:p>
      </dgm:t>
    </dgm:pt>
    <dgm:pt modelId="{F78B7696-34A7-4D12-A5C8-3DCC65F7B9D8}" type="sibTrans" cxnId="{A8691A93-749F-4967-9A17-2E9ED27CCC76}">
      <dgm:prSet/>
      <dgm:spPr/>
      <dgm:t>
        <a:bodyPr/>
        <a:lstStyle/>
        <a:p>
          <a:endParaRPr lang="en-US"/>
        </a:p>
      </dgm:t>
    </dgm:pt>
    <dgm:pt modelId="{66EE5D53-16B1-40EC-9E29-2E48583C0717}">
      <dgm:prSet phldrT="[Text]" custT="1"/>
      <dgm:spPr/>
      <dgm:t>
        <a:bodyPr/>
        <a:lstStyle/>
        <a:p>
          <a:r>
            <a:rPr lang="bn-IN" sz="32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আগন্তুক </a:t>
          </a:r>
          <a:endParaRPr lang="en-US" sz="3200" b="1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0C16EAEC-6958-4CBA-B561-6645A970CA0B}" type="parTrans" cxnId="{C357C95C-F3A1-43CB-8110-28A5F0270359}">
      <dgm:prSet/>
      <dgm:spPr/>
      <dgm:t>
        <a:bodyPr/>
        <a:lstStyle/>
        <a:p>
          <a:endParaRPr lang="en-US"/>
        </a:p>
      </dgm:t>
    </dgm:pt>
    <dgm:pt modelId="{E7308FC6-B53C-4131-A23A-F096516C6A01}" type="sibTrans" cxnId="{C357C95C-F3A1-43CB-8110-28A5F0270359}">
      <dgm:prSet/>
      <dgm:spPr/>
      <dgm:t>
        <a:bodyPr/>
        <a:lstStyle/>
        <a:p>
          <a:endParaRPr lang="en-US"/>
        </a:p>
      </dgm:t>
    </dgm:pt>
    <dgm:pt modelId="{1E4960E5-7689-4EDB-85E3-5C338CEFFF93}" type="pres">
      <dgm:prSet presAssocID="{5F3BEAE2-CFB3-432C-B281-FEA6DE85B6A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B6D705-69B6-4FE8-81EF-4D6921F3CF2A}" type="pres">
      <dgm:prSet presAssocID="{E3DA03CE-2B64-4407-A11F-AE0A32729711}" presName="centerShape" presStyleLbl="node0" presStyleIdx="0" presStyleCnt="1" custScaleX="113547" custScaleY="104037"/>
      <dgm:spPr/>
      <dgm:t>
        <a:bodyPr/>
        <a:lstStyle/>
        <a:p>
          <a:endParaRPr lang="en-US"/>
        </a:p>
      </dgm:t>
    </dgm:pt>
    <dgm:pt modelId="{C0FDFD87-0608-45E6-B866-3C8F06F8F092}" type="pres">
      <dgm:prSet presAssocID="{B5C3FA9F-8810-49C7-8A29-E146D2E1EC8B}" presName="Name9" presStyleLbl="parChTrans1D2" presStyleIdx="0" presStyleCnt="4"/>
      <dgm:spPr/>
      <dgm:t>
        <a:bodyPr/>
        <a:lstStyle/>
        <a:p>
          <a:endParaRPr lang="en-US"/>
        </a:p>
      </dgm:t>
    </dgm:pt>
    <dgm:pt modelId="{2BBDF7AA-167E-4E2A-8DB0-7DB0F1D6073E}" type="pres">
      <dgm:prSet presAssocID="{B5C3FA9F-8810-49C7-8A29-E146D2E1EC8B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95F3FFC-6B9D-4AE4-951D-F0B9C9248BF9}" type="pres">
      <dgm:prSet presAssocID="{F6B931F2-4E4F-4083-90A4-EE1668C538E6}" presName="node" presStyleLbl="node1" presStyleIdx="0" presStyleCnt="4" custScaleX="217506" custRadScaleRad="100003" custRadScaleInc="1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C0190-B398-4EED-BB76-4A0EB30BEC24}" type="pres">
      <dgm:prSet presAssocID="{E1A8F8C8-B67E-4AF9-A7BF-2F9A3B9571A7}" presName="Name9" presStyleLbl="parChTrans1D2" presStyleIdx="1" presStyleCnt="4"/>
      <dgm:spPr/>
      <dgm:t>
        <a:bodyPr/>
        <a:lstStyle/>
        <a:p>
          <a:endParaRPr lang="en-US"/>
        </a:p>
      </dgm:t>
    </dgm:pt>
    <dgm:pt modelId="{24DF0297-D111-46AF-BC06-35048B45B66A}" type="pres">
      <dgm:prSet presAssocID="{E1A8F8C8-B67E-4AF9-A7BF-2F9A3B9571A7}" presName="connTx" presStyleLbl="parChTrans1D2" presStyleIdx="1" presStyleCnt="4"/>
      <dgm:spPr/>
      <dgm:t>
        <a:bodyPr/>
        <a:lstStyle/>
        <a:p>
          <a:endParaRPr lang="en-US"/>
        </a:p>
      </dgm:t>
    </dgm:pt>
    <dgm:pt modelId="{04CA60DF-5462-4102-A81F-D3488B60DC02}" type="pres">
      <dgm:prSet presAssocID="{8187AFCC-BB9B-4846-8361-31A877669A95}" presName="node" presStyleLbl="node1" presStyleIdx="1" presStyleCnt="4" custScaleX="135220" custScaleY="1152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0C709-FF51-4F06-8C5A-4BAB04790A85}" type="pres">
      <dgm:prSet presAssocID="{C38E09EC-FF87-4A14-BBE9-BFB9847661FC}" presName="Name9" presStyleLbl="parChTrans1D2" presStyleIdx="2" presStyleCnt="4"/>
      <dgm:spPr/>
      <dgm:t>
        <a:bodyPr/>
        <a:lstStyle/>
        <a:p>
          <a:endParaRPr lang="en-US"/>
        </a:p>
      </dgm:t>
    </dgm:pt>
    <dgm:pt modelId="{83EA644D-DAD4-4699-B964-F631BDDF3DF8}" type="pres">
      <dgm:prSet presAssocID="{C38E09EC-FF87-4A14-BBE9-BFB9847661FC}" presName="connTx" presStyleLbl="parChTrans1D2" presStyleIdx="2" presStyleCnt="4"/>
      <dgm:spPr/>
      <dgm:t>
        <a:bodyPr/>
        <a:lstStyle/>
        <a:p>
          <a:endParaRPr lang="en-US"/>
        </a:p>
      </dgm:t>
    </dgm:pt>
    <dgm:pt modelId="{871A8CF3-03EF-4572-BC02-ACFE8C475AB6}" type="pres">
      <dgm:prSet presAssocID="{5A96AC81-5DA3-4B99-82D0-65D76AD8BF19}" presName="node" presStyleLbl="node1" presStyleIdx="2" presStyleCnt="4" custScaleX="205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DAC5C-9915-4C66-9A03-DDB2D35F9443}" type="pres">
      <dgm:prSet presAssocID="{0C16EAEC-6958-4CBA-B561-6645A970CA0B}" presName="Name9" presStyleLbl="parChTrans1D2" presStyleIdx="3" presStyleCnt="4"/>
      <dgm:spPr/>
      <dgm:t>
        <a:bodyPr/>
        <a:lstStyle/>
        <a:p>
          <a:endParaRPr lang="en-US"/>
        </a:p>
      </dgm:t>
    </dgm:pt>
    <dgm:pt modelId="{3E6B7417-9615-433F-9B30-D1B80BABD2CD}" type="pres">
      <dgm:prSet presAssocID="{0C16EAEC-6958-4CBA-B561-6645A970CA0B}" presName="connTx" presStyleLbl="parChTrans1D2" presStyleIdx="3" presStyleCnt="4"/>
      <dgm:spPr/>
      <dgm:t>
        <a:bodyPr/>
        <a:lstStyle/>
        <a:p>
          <a:endParaRPr lang="en-US"/>
        </a:p>
      </dgm:t>
    </dgm:pt>
    <dgm:pt modelId="{CDC1F4D0-0E17-4813-810A-C41D27A782BD}" type="pres">
      <dgm:prSet presAssocID="{66EE5D53-16B1-40EC-9E29-2E48583C0717}" presName="node" presStyleLbl="node1" presStyleIdx="3" presStyleCnt="4" custScaleX="121861" custScaleY="131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103A17-DE6C-4B4A-A9F8-618814018159}" srcId="{E3DA03CE-2B64-4407-A11F-AE0A32729711}" destId="{F6B931F2-4E4F-4083-90A4-EE1668C538E6}" srcOrd="0" destOrd="0" parTransId="{B5C3FA9F-8810-49C7-8A29-E146D2E1EC8B}" sibTransId="{6149DBAB-060C-4A10-8581-D3B8F6E3042C}"/>
    <dgm:cxn modelId="{27B51EFD-214F-4596-8E49-4CF74276D1BA}" type="presOf" srcId="{E1A8F8C8-B67E-4AF9-A7BF-2F9A3B9571A7}" destId="{24DF0297-D111-46AF-BC06-35048B45B66A}" srcOrd="1" destOrd="0" presId="urn:microsoft.com/office/officeart/2005/8/layout/radial1"/>
    <dgm:cxn modelId="{7D3DA33B-03CE-4144-858B-9D7BF90952CB}" type="presOf" srcId="{C38E09EC-FF87-4A14-BBE9-BFB9847661FC}" destId="{83EA644D-DAD4-4699-B964-F631BDDF3DF8}" srcOrd="1" destOrd="0" presId="urn:microsoft.com/office/officeart/2005/8/layout/radial1"/>
    <dgm:cxn modelId="{7DDE92C7-ACC2-4EAB-A005-B3A75EFDFB80}" type="presOf" srcId="{0C16EAEC-6958-4CBA-B561-6645A970CA0B}" destId="{767DAC5C-9915-4C66-9A03-DDB2D35F9443}" srcOrd="0" destOrd="0" presId="urn:microsoft.com/office/officeart/2005/8/layout/radial1"/>
    <dgm:cxn modelId="{2A5DDCC8-F6AE-454E-9374-A7B3321E04A1}" srcId="{5F3BEAE2-CFB3-432C-B281-FEA6DE85B6A7}" destId="{E3DA03CE-2B64-4407-A11F-AE0A32729711}" srcOrd="0" destOrd="0" parTransId="{65B6BF6E-6E09-4821-B0E5-6F1931DA7DDA}" sibTransId="{7512555E-DD00-4D85-8801-0194F4EA9DA6}"/>
    <dgm:cxn modelId="{1CE440E1-E849-425F-9122-4DF21EA52F26}" type="presOf" srcId="{E3DA03CE-2B64-4407-A11F-AE0A32729711}" destId="{E2B6D705-69B6-4FE8-81EF-4D6921F3CF2A}" srcOrd="0" destOrd="0" presId="urn:microsoft.com/office/officeart/2005/8/layout/radial1"/>
    <dgm:cxn modelId="{5AFD451E-81A5-4F92-8A81-5ABE7B17B6EE}" type="presOf" srcId="{B5C3FA9F-8810-49C7-8A29-E146D2E1EC8B}" destId="{C0FDFD87-0608-45E6-B866-3C8F06F8F092}" srcOrd="0" destOrd="0" presId="urn:microsoft.com/office/officeart/2005/8/layout/radial1"/>
    <dgm:cxn modelId="{50033A1C-F03E-4B5E-88E5-C020FFFD8634}" type="presOf" srcId="{5A96AC81-5DA3-4B99-82D0-65D76AD8BF19}" destId="{871A8CF3-03EF-4572-BC02-ACFE8C475AB6}" srcOrd="0" destOrd="0" presId="urn:microsoft.com/office/officeart/2005/8/layout/radial1"/>
    <dgm:cxn modelId="{D0F3E4DB-626A-4168-87C6-6B9B67A28E6B}" type="presOf" srcId="{B5C3FA9F-8810-49C7-8A29-E146D2E1EC8B}" destId="{2BBDF7AA-167E-4E2A-8DB0-7DB0F1D6073E}" srcOrd="1" destOrd="0" presId="urn:microsoft.com/office/officeart/2005/8/layout/radial1"/>
    <dgm:cxn modelId="{56485752-F307-4391-A01E-C4FF842976D9}" type="presOf" srcId="{F6B931F2-4E4F-4083-90A4-EE1668C538E6}" destId="{795F3FFC-6B9D-4AE4-951D-F0B9C9248BF9}" srcOrd="0" destOrd="0" presId="urn:microsoft.com/office/officeart/2005/8/layout/radial1"/>
    <dgm:cxn modelId="{C357C95C-F3A1-43CB-8110-28A5F0270359}" srcId="{E3DA03CE-2B64-4407-A11F-AE0A32729711}" destId="{66EE5D53-16B1-40EC-9E29-2E48583C0717}" srcOrd="3" destOrd="0" parTransId="{0C16EAEC-6958-4CBA-B561-6645A970CA0B}" sibTransId="{E7308FC6-B53C-4131-A23A-F096516C6A01}"/>
    <dgm:cxn modelId="{B6093962-C777-4980-9261-CF1636B62299}" type="presOf" srcId="{5F3BEAE2-CFB3-432C-B281-FEA6DE85B6A7}" destId="{1E4960E5-7689-4EDB-85E3-5C338CEFFF93}" srcOrd="0" destOrd="0" presId="urn:microsoft.com/office/officeart/2005/8/layout/radial1"/>
    <dgm:cxn modelId="{0DCDE16C-4CE0-4448-99BD-0333A1E6F874}" type="presOf" srcId="{E1A8F8C8-B67E-4AF9-A7BF-2F9A3B9571A7}" destId="{B08C0190-B398-4EED-BB76-4A0EB30BEC24}" srcOrd="0" destOrd="0" presId="urn:microsoft.com/office/officeart/2005/8/layout/radial1"/>
    <dgm:cxn modelId="{A8691A93-749F-4967-9A17-2E9ED27CCC76}" srcId="{E3DA03CE-2B64-4407-A11F-AE0A32729711}" destId="{5A96AC81-5DA3-4B99-82D0-65D76AD8BF19}" srcOrd="2" destOrd="0" parTransId="{C38E09EC-FF87-4A14-BBE9-BFB9847661FC}" sibTransId="{F78B7696-34A7-4D12-A5C8-3DCC65F7B9D8}"/>
    <dgm:cxn modelId="{8AA29E9F-F1CA-4337-A308-384349FE68CF}" type="presOf" srcId="{C38E09EC-FF87-4A14-BBE9-BFB9847661FC}" destId="{9C20C709-FF51-4F06-8C5A-4BAB04790A85}" srcOrd="0" destOrd="0" presId="urn:microsoft.com/office/officeart/2005/8/layout/radial1"/>
    <dgm:cxn modelId="{8C18AC72-0A72-443E-99E3-D40CC226C86C}" type="presOf" srcId="{66EE5D53-16B1-40EC-9E29-2E48583C0717}" destId="{CDC1F4D0-0E17-4813-810A-C41D27A782BD}" srcOrd="0" destOrd="0" presId="urn:microsoft.com/office/officeart/2005/8/layout/radial1"/>
    <dgm:cxn modelId="{734E343F-4286-4B33-83CF-615254BFA4A9}" srcId="{E3DA03CE-2B64-4407-A11F-AE0A32729711}" destId="{8187AFCC-BB9B-4846-8361-31A877669A95}" srcOrd="1" destOrd="0" parTransId="{E1A8F8C8-B67E-4AF9-A7BF-2F9A3B9571A7}" sibTransId="{49F10B7C-0D54-4676-A964-6ED8606A1557}"/>
    <dgm:cxn modelId="{906D6B6E-2A23-44A9-8FD5-DBD6D4446B94}" type="presOf" srcId="{8187AFCC-BB9B-4846-8361-31A877669A95}" destId="{04CA60DF-5462-4102-A81F-D3488B60DC02}" srcOrd="0" destOrd="0" presId="urn:microsoft.com/office/officeart/2005/8/layout/radial1"/>
    <dgm:cxn modelId="{27BC8278-C9F5-4335-9EFF-17818DA87FE0}" type="presOf" srcId="{0C16EAEC-6958-4CBA-B561-6645A970CA0B}" destId="{3E6B7417-9615-433F-9B30-D1B80BABD2CD}" srcOrd="1" destOrd="0" presId="urn:microsoft.com/office/officeart/2005/8/layout/radial1"/>
    <dgm:cxn modelId="{F4EE2421-548A-4737-AC2C-5F872BDF5192}" type="presParOf" srcId="{1E4960E5-7689-4EDB-85E3-5C338CEFFF93}" destId="{E2B6D705-69B6-4FE8-81EF-4D6921F3CF2A}" srcOrd="0" destOrd="0" presId="urn:microsoft.com/office/officeart/2005/8/layout/radial1"/>
    <dgm:cxn modelId="{F66FC627-F513-43E6-8220-11D103828D16}" type="presParOf" srcId="{1E4960E5-7689-4EDB-85E3-5C338CEFFF93}" destId="{C0FDFD87-0608-45E6-B866-3C8F06F8F092}" srcOrd="1" destOrd="0" presId="urn:microsoft.com/office/officeart/2005/8/layout/radial1"/>
    <dgm:cxn modelId="{24677E8F-59D4-4E01-B964-86C48DAB8E7B}" type="presParOf" srcId="{C0FDFD87-0608-45E6-B866-3C8F06F8F092}" destId="{2BBDF7AA-167E-4E2A-8DB0-7DB0F1D6073E}" srcOrd="0" destOrd="0" presId="urn:microsoft.com/office/officeart/2005/8/layout/radial1"/>
    <dgm:cxn modelId="{163B683E-6585-4C72-AD4F-B1DE692899B8}" type="presParOf" srcId="{1E4960E5-7689-4EDB-85E3-5C338CEFFF93}" destId="{795F3FFC-6B9D-4AE4-951D-F0B9C9248BF9}" srcOrd="2" destOrd="0" presId="urn:microsoft.com/office/officeart/2005/8/layout/radial1"/>
    <dgm:cxn modelId="{864FC388-1699-4A2D-9919-6B618AFC4072}" type="presParOf" srcId="{1E4960E5-7689-4EDB-85E3-5C338CEFFF93}" destId="{B08C0190-B398-4EED-BB76-4A0EB30BEC24}" srcOrd="3" destOrd="0" presId="urn:microsoft.com/office/officeart/2005/8/layout/radial1"/>
    <dgm:cxn modelId="{8C5C693D-F83C-4DA6-921D-F1F75BE7F40D}" type="presParOf" srcId="{B08C0190-B398-4EED-BB76-4A0EB30BEC24}" destId="{24DF0297-D111-46AF-BC06-35048B45B66A}" srcOrd="0" destOrd="0" presId="urn:microsoft.com/office/officeart/2005/8/layout/radial1"/>
    <dgm:cxn modelId="{1D737D99-7558-4190-9649-2F0334D995E2}" type="presParOf" srcId="{1E4960E5-7689-4EDB-85E3-5C338CEFFF93}" destId="{04CA60DF-5462-4102-A81F-D3488B60DC02}" srcOrd="4" destOrd="0" presId="urn:microsoft.com/office/officeart/2005/8/layout/radial1"/>
    <dgm:cxn modelId="{3261260B-4573-4105-830B-4D0B3C31F767}" type="presParOf" srcId="{1E4960E5-7689-4EDB-85E3-5C338CEFFF93}" destId="{9C20C709-FF51-4F06-8C5A-4BAB04790A85}" srcOrd="5" destOrd="0" presId="urn:microsoft.com/office/officeart/2005/8/layout/radial1"/>
    <dgm:cxn modelId="{E06B43EB-BB1B-4A37-8F82-454C01BBB333}" type="presParOf" srcId="{9C20C709-FF51-4F06-8C5A-4BAB04790A85}" destId="{83EA644D-DAD4-4699-B964-F631BDDF3DF8}" srcOrd="0" destOrd="0" presId="urn:microsoft.com/office/officeart/2005/8/layout/radial1"/>
    <dgm:cxn modelId="{7C4CC7DF-2365-481F-BDE0-7699E645A73F}" type="presParOf" srcId="{1E4960E5-7689-4EDB-85E3-5C338CEFFF93}" destId="{871A8CF3-03EF-4572-BC02-ACFE8C475AB6}" srcOrd="6" destOrd="0" presId="urn:microsoft.com/office/officeart/2005/8/layout/radial1"/>
    <dgm:cxn modelId="{8FDCA733-C3BD-4298-BE5A-D6D694DA3537}" type="presParOf" srcId="{1E4960E5-7689-4EDB-85E3-5C338CEFFF93}" destId="{767DAC5C-9915-4C66-9A03-DDB2D35F9443}" srcOrd="7" destOrd="0" presId="urn:microsoft.com/office/officeart/2005/8/layout/radial1"/>
    <dgm:cxn modelId="{9298E674-5A90-47DB-9706-F777F07CED86}" type="presParOf" srcId="{767DAC5C-9915-4C66-9A03-DDB2D35F9443}" destId="{3E6B7417-9615-433F-9B30-D1B80BABD2CD}" srcOrd="0" destOrd="0" presId="urn:microsoft.com/office/officeart/2005/8/layout/radial1"/>
    <dgm:cxn modelId="{F9DBA4A6-3338-4D2F-8255-A6517363243E}" type="presParOf" srcId="{1E4960E5-7689-4EDB-85E3-5C338CEFFF93}" destId="{CDC1F4D0-0E17-4813-810A-C41D27A782B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545198-BDE3-4923-A2AA-6EDCCC77357A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72811FF-0F7F-40F8-ACA7-34CDC1EBB7D4}">
      <dgm:prSet phldrT="[Text]" custT="1"/>
      <dgm:spPr/>
      <dgm:t>
        <a:bodyPr/>
        <a:lstStyle/>
        <a:p>
          <a:r>
            <a:rPr lang="bn-IN" sz="44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কবিতা </a:t>
          </a:r>
          <a:endParaRPr lang="en-US" sz="44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36712322-0A78-4063-8911-4AE6E71D8F44}" type="parTrans" cxnId="{6081FE5E-4204-46C6-8100-2D8104212127}">
      <dgm:prSet/>
      <dgm:spPr/>
      <dgm:t>
        <a:bodyPr/>
        <a:lstStyle/>
        <a:p>
          <a:endParaRPr lang="en-US"/>
        </a:p>
      </dgm:t>
    </dgm:pt>
    <dgm:pt modelId="{0BA1EB0F-C2E7-4388-9537-50CFFF349853}" type="sibTrans" cxnId="{6081FE5E-4204-46C6-8100-2D8104212127}">
      <dgm:prSet/>
      <dgm:spPr/>
      <dgm:t>
        <a:bodyPr/>
        <a:lstStyle/>
        <a:p>
          <a:endParaRPr lang="en-US"/>
        </a:p>
      </dgm:t>
    </dgm:pt>
    <dgm:pt modelId="{25A21FCC-F524-4A2B-9296-AC707BABCE68}">
      <dgm:prSet phldrT="[Text]" custT="1"/>
      <dgm:spPr/>
      <dgm:t>
        <a:bodyPr/>
        <a:lstStyle/>
        <a:p>
          <a:r>
            <a:rPr lang="bn-IN" sz="4000" b="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rPr>
            <a:t>মায়াবি পর্দা দুলে উঠো </a:t>
          </a:r>
        </a:p>
        <a:p>
          <a:r>
            <a:rPr lang="bn-IN" sz="4000" b="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rPr>
            <a:t>একচক্ষু হরিণ </a:t>
          </a:r>
          <a:endParaRPr lang="en-US" sz="4000" b="0" cap="none" spc="0" dirty="0">
            <a:ln w="0"/>
            <a:gradFill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/>
            </a:gradFill>
            <a:effectLst>
              <a:reflection blurRad="6350" stA="53000" endA="300" endPos="35500" dir="5400000" sy="-90000" algn="bl" rotWithShape="0"/>
            </a:effectLst>
          </a:endParaRPr>
        </a:p>
      </dgm:t>
    </dgm:pt>
    <dgm:pt modelId="{DC7D4571-2607-4D75-AB79-F96D4F3E176D}" type="parTrans" cxnId="{11396A31-FC91-4062-8D66-902FFD058BFE}">
      <dgm:prSet/>
      <dgm:spPr/>
      <dgm:t>
        <a:bodyPr/>
        <a:lstStyle/>
        <a:p>
          <a:endParaRPr lang="en-US"/>
        </a:p>
      </dgm:t>
    </dgm:pt>
    <dgm:pt modelId="{905E930F-4EC0-4DC4-8791-A40AF45C127A}" type="sibTrans" cxnId="{11396A31-FC91-4062-8D66-902FFD058BFE}">
      <dgm:prSet/>
      <dgm:spPr/>
      <dgm:t>
        <a:bodyPr/>
        <a:lstStyle/>
        <a:p>
          <a:endParaRPr lang="en-US"/>
        </a:p>
      </dgm:t>
    </dgm:pt>
    <dgm:pt modelId="{6D98DABB-2BE5-4FDD-8678-0B18EA192EB7}">
      <dgm:prSet phldrT="[Text]" custT="1"/>
      <dgm:spPr/>
      <dgm:t>
        <a:bodyPr/>
        <a:lstStyle/>
        <a:p>
          <a:r>
            <a:rPr lang="bn-IN" sz="40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লোক লোকান্তর </a:t>
          </a:r>
        </a:p>
        <a:p>
          <a:r>
            <a:rPr lang="bn-IN" sz="40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কালের কলস </a:t>
          </a:r>
          <a:endParaRPr lang="en-US" sz="4000" b="1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A485A9C6-CE23-43A6-AB1B-062FB2D1D53F}" type="parTrans" cxnId="{4C4F97B7-1614-4BB1-9F55-2791775E326A}">
      <dgm:prSet/>
      <dgm:spPr/>
      <dgm:t>
        <a:bodyPr/>
        <a:lstStyle/>
        <a:p>
          <a:endParaRPr lang="en-US"/>
        </a:p>
      </dgm:t>
    </dgm:pt>
    <dgm:pt modelId="{D0C3C2C2-4E10-4044-8A86-E9BB309C7BEE}" type="sibTrans" cxnId="{4C4F97B7-1614-4BB1-9F55-2791775E326A}">
      <dgm:prSet/>
      <dgm:spPr/>
      <dgm:t>
        <a:bodyPr/>
        <a:lstStyle/>
        <a:p>
          <a:endParaRPr lang="en-US"/>
        </a:p>
      </dgm:t>
    </dgm:pt>
    <dgm:pt modelId="{39F1A8BD-DE9E-403E-A094-36C39D338FF9}">
      <dgm:prSet phldrT="[Text]" custT="1"/>
      <dgm:spPr/>
      <dgm:t>
        <a:bodyPr/>
        <a:lstStyle/>
        <a:p>
          <a:r>
            <a:rPr lang="bn-IN" sz="36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পাখির কাছে ফুলের কাছে </a:t>
          </a:r>
        </a:p>
        <a:p>
          <a:r>
            <a:rPr lang="bn-IN" sz="36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আরব্য রজনীর রাজহাঁস </a:t>
          </a:r>
          <a:endParaRPr lang="en-US" sz="3600" b="1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0D7177B5-D720-447F-89AC-3A15C44A0EF3}" type="parTrans" cxnId="{4486E23C-761F-40A8-8908-ECB5CFF9412F}">
      <dgm:prSet/>
      <dgm:spPr/>
      <dgm:t>
        <a:bodyPr/>
        <a:lstStyle/>
        <a:p>
          <a:endParaRPr lang="en-US"/>
        </a:p>
      </dgm:t>
    </dgm:pt>
    <dgm:pt modelId="{D5573E3A-E003-4C81-9208-534C668AA89E}" type="sibTrans" cxnId="{4486E23C-761F-40A8-8908-ECB5CFF9412F}">
      <dgm:prSet/>
      <dgm:spPr/>
      <dgm:t>
        <a:bodyPr/>
        <a:lstStyle/>
        <a:p>
          <a:endParaRPr lang="en-US"/>
        </a:p>
      </dgm:t>
    </dgm:pt>
    <dgm:pt modelId="{EDF01659-A75E-43F3-BA72-C623379662EA}">
      <dgm:prSet phldrT="[Text]" custT="1"/>
      <dgm:spPr/>
      <dgm:t>
        <a:bodyPr/>
        <a:lstStyle/>
        <a:p>
          <a:r>
            <a:rPr lang="bn-IN" sz="36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সোনালী কাবিন </a:t>
          </a:r>
        </a:p>
        <a:p>
          <a:r>
            <a:rPr lang="bn-IN" sz="36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মিথ্যাবাদী রাখাল </a:t>
          </a:r>
          <a:endParaRPr lang="en-US" sz="3600" b="1" cap="none" spc="50" dirty="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C659870A-57BB-423D-AD56-ECF21B8D0C3E}" type="parTrans" cxnId="{4984125A-7A72-4DBA-B901-734DDAE53B27}">
      <dgm:prSet/>
      <dgm:spPr/>
      <dgm:t>
        <a:bodyPr/>
        <a:lstStyle/>
        <a:p>
          <a:endParaRPr lang="en-US"/>
        </a:p>
      </dgm:t>
    </dgm:pt>
    <dgm:pt modelId="{882C3FC3-519F-41C9-993B-B0F1590410B2}" type="sibTrans" cxnId="{4984125A-7A72-4DBA-B901-734DDAE53B27}">
      <dgm:prSet/>
      <dgm:spPr/>
      <dgm:t>
        <a:bodyPr/>
        <a:lstStyle/>
        <a:p>
          <a:endParaRPr lang="en-US"/>
        </a:p>
      </dgm:t>
    </dgm:pt>
    <dgm:pt modelId="{1FFD18E4-0236-4D6A-9E0E-F42C7BB76A8A}" type="pres">
      <dgm:prSet presAssocID="{B6545198-BDE3-4923-A2AA-6EDCCC77357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AED732-652D-4CE0-B8F4-6C00371828A7}" type="pres">
      <dgm:prSet presAssocID="{B6545198-BDE3-4923-A2AA-6EDCCC77357A}" presName="matrix" presStyleCnt="0"/>
      <dgm:spPr/>
    </dgm:pt>
    <dgm:pt modelId="{05AD5A35-215E-4E46-8306-C43AF3FE8253}" type="pres">
      <dgm:prSet presAssocID="{B6545198-BDE3-4923-A2AA-6EDCCC77357A}" presName="tile1" presStyleLbl="node1" presStyleIdx="0" presStyleCnt="4" custLinFactNeighborY="-3048"/>
      <dgm:spPr/>
      <dgm:t>
        <a:bodyPr/>
        <a:lstStyle/>
        <a:p>
          <a:endParaRPr lang="en-US"/>
        </a:p>
      </dgm:t>
    </dgm:pt>
    <dgm:pt modelId="{94B34F1D-2453-4FE8-B15D-7E98653AAD0E}" type="pres">
      <dgm:prSet presAssocID="{B6545198-BDE3-4923-A2AA-6EDCCC77357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0148B-C062-4A6D-820C-50A51E72D0FF}" type="pres">
      <dgm:prSet presAssocID="{B6545198-BDE3-4923-A2AA-6EDCCC77357A}" presName="tile2" presStyleLbl="node1" presStyleIdx="1" presStyleCnt="4" custScaleX="105182" custScaleY="102334" custLinFactNeighborX="2435" custLinFactNeighborY="1020"/>
      <dgm:spPr/>
      <dgm:t>
        <a:bodyPr/>
        <a:lstStyle/>
        <a:p>
          <a:endParaRPr lang="en-US"/>
        </a:p>
      </dgm:t>
    </dgm:pt>
    <dgm:pt modelId="{ED3B3A79-0022-4DFA-B647-4FA35D41C618}" type="pres">
      <dgm:prSet presAssocID="{B6545198-BDE3-4923-A2AA-6EDCCC77357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0AC2F-D17B-4B24-B19A-9F7A545C3355}" type="pres">
      <dgm:prSet presAssocID="{B6545198-BDE3-4923-A2AA-6EDCCC77357A}" presName="tile3" presStyleLbl="node1" presStyleIdx="2" presStyleCnt="4" custScaleY="127160"/>
      <dgm:spPr/>
      <dgm:t>
        <a:bodyPr/>
        <a:lstStyle/>
        <a:p>
          <a:endParaRPr lang="en-US"/>
        </a:p>
      </dgm:t>
    </dgm:pt>
    <dgm:pt modelId="{264E4DE4-F579-4A93-894B-60C520071CAD}" type="pres">
      <dgm:prSet presAssocID="{B6545198-BDE3-4923-A2AA-6EDCCC77357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04D4E-E485-4A2C-B4BE-2C4123E4C609}" type="pres">
      <dgm:prSet presAssocID="{B6545198-BDE3-4923-A2AA-6EDCCC77357A}" presName="tile4" presStyleLbl="node1" presStyleIdx="3" presStyleCnt="4" custScaleY="132099" custLinFactNeighborX="770" custLinFactNeighborY="-3414"/>
      <dgm:spPr/>
      <dgm:t>
        <a:bodyPr/>
        <a:lstStyle/>
        <a:p>
          <a:endParaRPr lang="en-US"/>
        </a:p>
      </dgm:t>
    </dgm:pt>
    <dgm:pt modelId="{42132F34-0D92-49DD-8868-6BBE5EACBA94}" type="pres">
      <dgm:prSet presAssocID="{B6545198-BDE3-4923-A2AA-6EDCCC77357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7D631-A2D0-48AC-AECB-4F33818A4CB8}" type="pres">
      <dgm:prSet presAssocID="{B6545198-BDE3-4923-A2AA-6EDCCC77357A}" presName="centerTile" presStyleLbl="fgShp" presStyleIdx="0" presStyleCnt="1" custScaleX="114943" custScaleY="80641" custLinFactNeighborX="4244" custLinFactNeighborY="-2097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91EAE80-512B-4FE1-89B5-30DE234E3DF5}" type="presOf" srcId="{6D98DABB-2BE5-4FDD-8678-0B18EA192EB7}" destId="{ED3B3A79-0022-4DFA-B647-4FA35D41C618}" srcOrd="1" destOrd="0" presId="urn:microsoft.com/office/officeart/2005/8/layout/matrix1"/>
    <dgm:cxn modelId="{5DF6A2DC-3D45-4C55-8B3B-2B4B4B085AE0}" type="presOf" srcId="{39F1A8BD-DE9E-403E-A094-36C39D338FF9}" destId="{264E4DE4-F579-4A93-894B-60C520071CAD}" srcOrd="1" destOrd="0" presId="urn:microsoft.com/office/officeart/2005/8/layout/matrix1"/>
    <dgm:cxn modelId="{CBCA5635-5902-4C96-8B40-BD61839722C6}" type="presOf" srcId="{39F1A8BD-DE9E-403E-A094-36C39D338FF9}" destId="{2250AC2F-D17B-4B24-B19A-9F7A545C3355}" srcOrd="0" destOrd="0" presId="urn:microsoft.com/office/officeart/2005/8/layout/matrix1"/>
    <dgm:cxn modelId="{BFE4DB4D-5B73-4FF0-9892-D749FFEF5220}" type="presOf" srcId="{6D98DABB-2BE5-4FDD-8678-0B18EA192EB7}" destId="{A010148B-C062-4A6D-820C-50A51E72D0FF}" srcOrd="0" destOrd="0" presId="urn:microsoft.com/office/officeart/2005/8/layout/matrix1"/>
    <dgm:cxn modelId="{11396A31-FC91-4062-8D66-902FFD058BFE}" srcId="{F72811FF-0F7F-40F8-ACA7-34CDC1EBB7D4}" destId="{25A21FCC-F524-4A2B-9296-AC707BABCE68}" srcOrd="0" destOrd="0" parTransId="{DC7D4571-2607-4D75-AB79-F96D4F3E176D}" sibTransId="{905E930F-4EC0-4DC4-8791-A40AF45C127A}"/>
    <dgm:cxn modelId="{4C4F97B7-1614-4BB1-9F55-2791775E326A}" srcId="{F72811FF-0F7F-40F8-ACA7-34CDC1EBB7D4}" destId="{6D98DABB-2BE5-4FDD-8678-0B18EA192EB7}" srcOrd="1" destOrd="0" parTransId="{A485A9C6-CE23-43A6-AB1B-062FB2D1D53F}" sibTransId="{D0C3C2C2-4E10-4044-8A86-E9BB309C7BEE}"/>
    <dgm:cxn modelId="{6081FE5E-4204-46C6-8100-2D8104212127}" srcId="{B6545198-BDE3-4923-A2AA-6EDCCC77357A}" destId="{F72811FF-0F7F-40F8-ACA7-34CDC1EBB7D4}" srcOrd="0" destOrd="0" parTransId="{36712322-0A78-4063-8911-4AE6E71D8F44}" sibTransId="{0BA1EB0F-C2E7-4388-9537-50CFFF349853}"/>
    <dgm:cxn modelId="{F84B6CA1-4C52-44A9-BF38-3E5F4E096DBD}" type="presOf" srcId="{B6545198-BDE3-4923-A2AA-6EDCCC77357A}" destId="{1FFD18E4-0236-4D6A-9E0E-F42C7BB76A8A}" srcOrd="0" destOrd="0" presId="urn:microsoft.com/office/officeart/2005/8/layout/matrix1"/>
    <dgm:cxn modelId="{8F194E15-324C-4D17-A860-D8804E75B6C3}" type="presOf" srcId="{EDF01659-A75E-43F3-BA72-C623379662EA}" destId="{42132F34-0D92-49DD-8868-6BBE5EACBA94}" srcOrd="1" destOrd="0" presId="urn:microsoft.com/office/officeart/2005/8/layout/matrix1"/>
    <dgm:cxn modelId="{C7199387-0611-4CCF-8B1F-C6D2951EDE67}" type="presOf" srcId="{EDF01659-A75E-43F3-BA72-C623379662EA}" destId="{3EF04D4E-E485-4A2C-B4BE-2C4123E4C609}" srcOrd="0" destOrd="0" presId="urn:microsoft.com/office/officeart/2005/8/layout/matrix1"/>
    <dgm:cxn modelId="{4486E23C-761F-40A8-8908-ECB5CFF9412F}" srcId="{F72811FF-0F7F-40F8-ACA7-34CDC1EBB7D4}" destId="{39F1A8BD-DE9E-403E-A094-36C39D338FF9}" srcOrd="2" destOrd="0" parTransId="{0D7177B5-D720-447F-89AC-3A15C44A0EF3}" sibTransId="{D5573E3A-E003-4C81-9208-534C668AA89E}"/>
    <dgm:cxn modelId="{3A607F96-8838-4991-898E-95F827A5938D}" type="presOf" srcId="{25A21FCC-F524-4A2B-9296-AC707BABCE68}" destId="{94B34F1D-2453-4FE8-B15D-7E98653AAD0E}" srcOrd="1" destOrd="0" presId="urn:microsoft.com/office/officeart/2005/8/layout/matrix1"/>
    <dgm:cxn modelId="{3005C6C5-FB95-4BB3-9731-51C9D8F7239B}" type="presOf" srcId="{F72811FF-0F7F-40F8-ACA7-34CDC1EBB7D4}" destId="{9117D631-A2D0-48AC-AECB-4F33818A4CB8}" srcOrd="0" destOrd="0" presId="urn:microsoft.com/office/officeart/2005/8/layout/matrix1"/>
    <dgm:cxn modelId="{B376499E-1ADB-458E-BCC0-2A785B96C244}" type="presOf" srcId="{25A21FCC-F524-4A2B-9296-AC707BABCE68}" destId="{05AD5A35-215E-4E46-8306-C43AF3FE8253}" srcOrd="0" destOrd="0" presId="urn:microsoft.com/office/officeart/2005/8/layout/matrix1"/>
    <dgm:cxn modelId="{4984125A-7A72-4DBA-B901-734DDAE53B27}" srcId="{F72811FF-0F7F-40F8-ACA7-34CDC1EBB7D4}" destId="{EDF01659-A75E-43F3-BA72-C623379662EA}" srcOrd="3" destOrd="0" parTransId="{C659870A-57BB-423D-AD56-ECF21B8D0C3E}" sibTransId="{882C3FC3-519F-41C9-993B-B0F1590410B2}"/>
    <dgm:cxn modelId="{1039E3E5-EED6-4B59-839C-2936701AD0E3}" type="presParOf" srcId="{1FFD18E4-0236-4D6A-9E0E-F42C7BB76A8A}" destId="{44AED732-652D-4CE0-B8F4-6C00371828A7}" srcOrd="0" destOrd="0" presId="urn:microsoft.com/office/officeart/2005/8/layout/matrix1"/>
    <dgm:cxn modelId="{64C4BE45-6FBB-47CC-AFA1-572D2E8F7391}" type="presParOf" srcId="{44AED732-652D-4CE0-B8F4-6C00371828A7}" destId="{05AD5A35-215E-4E46-8306-C43AF3FE8253}" srcOrd="0" destOrd="0" presId="urn:microsoft.com/office/officeart/2005/8/layout/matrix1"/>
    <dgm:cxn modelId="{672F7BFA-7BA2-4AA5-9C82-C5B97CB1D13C}" type="presParOf" srcId="{44AED732-652D-4CE0-B8F4-6C00371828A7}" destId="{94B34F1D-2453-4FE8-B15D-7E98653AAD0E}" srcOrd="1" destOrd="0" presId="urn:microsoft.com/office/officeart/2005/8/layout/matrix1"/>
    <dgm:cxn modelId="{B50FA6D5-9BE6-444D-870E-BA683EB55727}" type="presParOf" srcId="{44AED732-652D-4CE0-B8F4-6C00371828A7}" destId="{A010148B-C062-4A6D-820C-50A51E72D0FF}" srcOrd="2" destOrd="0" presId="urn:microsoft.com/office/officeart/2005/8/layout/matrix1"/>
    <dgm:cxn modelId="{872AA29C-9E91-40B6-90CA-C383CFB51845}" type="presParOf" srcId="{44AED732-652D-4CE0-B8F4-6C00371828A7}" destId="{ED3B3A79-0022-4DFA-B647-4FA35D41C618}" srcOrd="3" destOrd="0" presId="urn:microsoft.com/office/officeart/2005/8/layout/matrix1"/>
    <dgm:cxn modelId="{A335259F-CA8E-4CEE-9D32-468121E1A7D0}" type="presParOf" srcId="{44AED732-652D-4CE0-B8F4-6C00371828A7}" destId="{2250AC2F-D17B-4B24-B19A-9F7A545C3355}" srcOrd="4" destOrd="0" presId="urn:microsoft.com/office/officeart/2005/8/layout/matrix1"/>
    <dgm:cxn modelId="{E153FDD6-4973-4C2D-959B-DB2A8F70980E}" type="presParOf" srcId="{44AED732-652D-4CE0-B8F4-6C00371828A7}" destId="{264E4DE4-F579-4A93-894B-60C520071CAD}" srcOrd="5" destOrd="0" presId="urn:microsoft.com/office/officeart/2005/8/layout/matrix1"/>
    <dgm:cxn modelId="{0F83BF00-9DBA-477D-AE5E-A69E85ADA4CC}" type="presParOf" srcId="{44AED732-652D-4CE0-B8F4-6C00371828A7}" destId="{3EF04D4E-E485-4A2C-B4BE-2C4123E4C609}" srcOrd="6" destOrd="0" presId="urn:microsoft.com/office/officeart/2005/8/layout/matrix1"/>
    <dgm:cxn modelId="{14A73C6B-F6C4-4D13-9149-71F349790AFC}" type="presParOf" srcId="{44AED732-652D-4CE0-B8F4-6C00371828A7}" destId="{42132F34-0D92-49DD-8868-6BBE5EACBA94}" srcOrd="7" destOrd="0" presId="urn:microsoft.com/office/officeart/2005/8/layout/matrix1"/>
    <dgm:cxn modelId="{68DF5660-5FC0-4E53-B08E-83360CCF4C10}" type="presParOf" srcId="{1FFD18E4-0236-4D6A-9E0E-F42C7BB76A8A}" destId="{9117D631-A2D0-48AC-AECB-4F33818A4CB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D705-69B6-4FE8-81EF-4D6921F3CF2A}">
      <dsp:nvSpPr>
        <dsp:cNvPr id="0" name=""/>
        <dsp:cNvSpPr/>
      </dsp:nvSpPr>
      <dsp:spPr>
        <a:xfrm>
          <a:off x="1703821" y="2269903"/>
          <a:ext cx="1591142" cy="14578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/>
            <a:t>উপন্যাস </a:t>
          </a:r>
          <a:endParaRPr lang="en-US" sz="3200" kern="1200" dirty="0"/>
        </a:p>
      </dsp:txBody>
      <dsp:txXfrm>
        <a:off x="1936838" y="2483404"/>
        <a:ext cx="1125108" cy="1030876"/>
      </dsp:txXfrm>
    </dsp:sp>
    <dsp:sp modelId="{C0FDFD87-0608-45E6-B866-3C8F06F8F092}">
      <dsp:nvSpPr>
        <dsp:cNvPr id="0" name=""/>
        <dsp:cNvSpPr/>
      </dsp:nvSpPr>
      <dsp:spPr>
        <a:xfrm rot="16227378">
          <a:off x="2308954" y="2047345"/>
          <a:ext cx="395636" cy="49531"/>
        </a:xfrm>
        <a:custGeom>
          <a:avLst/>
          <a:gdLst/>
          <a:ahLst/>
          <a:cxnLst/>
          <a:rect l="0" t="0" r="0" b="0"/>
          <a:pathLst>
            <a:path>
              <a:moveTo>
                <a:pt x="0" y="24765"/>
              </a:moveTo>
              <a:lnTo>
                <a:pt x="395636" y="2476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96882" y="2062220"/>
        <a:ext cx="19781" cy="19781"/>
      </dsp:txXfrm>
    </dsp:sp>
    <dsp:sp modelId="{795F3FFC-6B9D-4AE4-951D-F0B9C9248BF9}">
      <dsp:nvSpPr>
        <dsp:cNvPr id="0" name=""/>
        <dsp:cNvSpPr/>
      </dsp:nvSpPr>
      <dsp:spPr>
        <a:xfrm>
          <a:off x="989964" y="472996"/>
          <a:ext cx="3047927" cy="14013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8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rPr>
            <a:t>ডাহুকী </a:t>
          </a:r>
          <a:endParaRPr lang="en-US" sz="48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chemeClr val="accent5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</a:endParaRPr>
        </a:p>
      </dsp:txBody>
      <dsp:txXfrm>
        <a:off x="1436323" y="678213"/>
        <a:ext cx="2155209" cy="990873"/>
      </dsp:txXfrm>
    </dsp:sp>
    <dsp:sp modelId="{B08C0190-B398-4EED-BB76-4A0EB30BEC24}">
      <dsp:nvSpPr>
        <dsp:cNvPr id="0" name=""/>
        <dsp:cNvSpPr/>
      </dsp:nvSpPr>
      <dsp:spPr>
        <a:xfrm>
          <a:off x="3294963" y="2974076"/>
          <a:ext cx="82200" cy="49531"/>
        </a:xfrm>
        <a:custGeom>
          <a:avLst/>
          <a:gdLst/>
          <a:ahLst/>
          <a:cxnLst/>
          <a:rect l="0" t="0" r="0" b="0"/>
          <a:pathLst>
            <a:path>
              <a:moveTo>
                <a:pt x="0" y="24765"/>
              </a:moveTo>
              <a:lnTo>
                <a:pt x="82200" y="2476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34008" y="2996787"/>
        <a:ext cx="4110" cy="4110"/>
      </dsp:txXfrm>
    </dsp:sp>
    <dsp:sp modelId="{04CA60DF-5462-4102-A81F-D3488B60DC02}">
      <dsp:nvSpPr>
        <dsp:cNvPr id="0" name=""/>
        <dsp:cNvSpPr/>
      </dsp:nvSpPr>
      <dsp:spPr>
        <a:xfrm>
          <a:off x="3377164" y="2191100"/>
          <a:ext cx="1894847" cy="1615483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আগুনের মেয়ে </a:t>
          </a:r>
          <a:endParaRPr lang="en-US" sz="3600" b="1" kern="1200" cap="none" spc="50" dirty="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sp:txBody>
      <dsp:txXfrm>
        <a:off x="3654658" y="2427682"/>
        <a:ext cx="1339859" cy="1142319"/>
      </dsp:txXfrm>
    </dsp:sp>
    <dsp:sp modelId="{9C20C709-FF51-4F06-8C5A-4BAB04790A85}">
      <dsp:nvSpPr>
        <dsp:cNvPr id="0" name=""/>
        <dsp:cNvSpPr/>
      </dsp:nvSpPr>
      <dsp:spPr>
        <a:xfrm rot="5400000">
          <a:off x="2301590" y="3900817"/>
          <a:ext cx="395602" cy="49531"/>
        </a:xfrm>
        <a:custGeom>
          <a:avLst/>
          <a:gdLst/>
          <a:ahLst/>
          <a:cxnLst/>
          <a:rect l="0" t="0" r="0" b="0"/>
          <a:pathLst>
            <a:path>
              <a:moveTo>
                <a:pt x="0" y="24765"/>
              </a:moveTo>
              <a:lnTo>
                <a:pt x="395602" y="2476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89502" y="3915692"/>
        <a:ext cx="19780" cy="19780"/>
      </dsp:txXfrm>
    </dsp:sp>
    <dsp:sp modelId="{871A8CF3-03EF-4572-BC02-ACFE8C475AB6}">
      <dsp:nvSpPr>
        <dsp:cNvPr id="0" name=""/>
        <dsp:cNvSpPr/>
      </dsp:nvSpPr>
      <dsp:spPr>
        <a:xfrm>
          <a:off x="1056452" y="4123384"/>
          <a:ext cx="2885880" cy="1401307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b="0" kern="120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rPr>
            <a:t>উপমহাদেশ </a:t>
          </a:r>
          <a:endParaRPr lang="en-US" sz="4400" b="0" kern="1200" cap="none" spc="0" dirty="0">
            <a:ln w="0"/>
            <a:gradFill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/>
            </a:gradFill>
            <a:effectLst>
              <a:reflection blurRad="6350" stA="53000" endA="300" endPos="35500" dir="5400000" sy="-90000" algn="bl" rotWithShape="0"/>
            </a:effectLst>
          </a:endParaRPr>
        </a:p>
      </dsp:txBody>
      <dsp:txXfrm>
        <a:off x="1479079" y="4328601"/>
        <a:ext cx="2040626" cy="990873"/>
      </dsp:txXfrm>
    </dsp:sp>
    <dsp:sp modelId="{767DAC5C-9915-4C66-9A03-DDB2D35F9443}">
      <dsp:nvSpPr>
        <dsp:cNvPr id="0" name=""/>
        <dsp:cNvSpPr/>
      </dsp:nvSpPr>
      <dsp:spPr>
        <a:xfrm rot="10800000">
          <a:off x="1528020" y="2974076"/>
          <a:ext cx="175800" cy="49531"/>
        </a:xfrm>
        <a:custGeom>
          <a:avLst/>
          <a:gdLst/>
          <a:ahLst/>
          <a:cxnLst/>
          <a:rect l="0" t="0" r="0" b="0"/>
          <a:pathLst>
            <a:path>
              <a:moveTo>
                <a:pt x="0" y="24765"/>
              </a:moveTo>
              <a:lnTo>
                <a:pt x="175800" y="2476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611525" y="2994447"/>
        <a:ext cx="8790" cy="8790"/>
      </dsp:txXfrm>
    </dsp:sp>
    <dsp:sp modelId="{CDC1F4D0-0E17-4813-810A-C41D27A782BD}">
      <dsp:nvSpPr>
        <dsp:cNvPr id="0" name=""/>
        <dsp:cNvSpPr/>
      </dsp:nvSpPr>
      <dsp:spPr>
        <a:xfrm>
          <a:off x="-179626" y="2080776"/>
          <a:ext cx="1707647" cy="1836132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আগন্তুক </a:t>
          </a:r>
          <a:endParaRPr lang="en-US" sz="32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sp:txBody>
      <dsp:txXfrm>
        <a:off x="70453" y="2349671"/>
        <a:ext cx="1207489" cy="1298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D5A35-215E-4E46-8306-C43AF3FE8253}">
      <dsp:nvSpPr>
        <dsp:cNvPr id="0" name=""/>
        <dsp:cNvSpPr/>
      </dsp:nvSpPr>
      <dsp:spPr>
        <a:xfrm rot="16200000">
          <a:off x="-23241" y="-216544"/>
          <a:ext cx="2740832" cy="2766017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0" kern="120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rPr>
            <a:t>মায়াবি পর্দা দুলে উঠো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0" kern="120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rPr>
            <a:t>একচক্ষু হরিণ </a:t>
          </a:r>
          <a:endParaRPr lang="en-US" sz="4000" b="0" kern="1200" cap="none" spc="0" dirty="0">
            <a:ln w="0"/>
            <a:gradFill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/>
            </a:gradFill>
            <a:effectLst>
              <a:reflection blurRad="6350" stA="53000" endA="300" endPos="35500" dir="5400000" sy="-90000" algn="bl" rotWithShape="0"/>
            </a:effectLst>
          </a:endParaRPr>
        </a:p>
      </dsp:txBody>
      <dsp:txXfrm rot="5400000">
        <a:off x="-35834" y="-203952"/>
        <a:ext cx="2766017" cy="2055624"/>
      </dsp:txXfrm>
    </dsp:sp>
    <dsp:sp modelId="{A010148B-C062-4A6D-820C-50A51E72D0FF}">
      <dsp:nvSpPr>
        <dsp:cNvPr id="0" name=""/>
        <dsp:cNvSpPr/>
      </dsp:nvSpPr>
      <dsp:spPr>
        <a:xfrm>
          <a:off x="2658516" y="-207981"/>
          <a:ext cx="2909352" cy="2804803"/>
        </a:xfrm>
        <a:prstGeom prst="round1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লোক লোকান্তর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কালের কলস </a:t>
          </a:r>
          <a:endParaRPr lang="en-US" sz="40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sp:txBody>
      <dsp:txXfrm>
        <a:off x="2658516" y="-207981"/>
        <a:ext cx="2909352" cy="2103602"/>
      </dsp:txXfrm>
    </dsp:sp>
    <dsp:sp modelId="{2250AC2F-D17B-4B24-B19A-9F7A545C3355}">
      <dsp:nvSpPr>
        <dsp:cNvPr id="0" name=""/>
        <dsp:cNvSpPr/>
      </dsp:nvSpPr>
      <dsp:spPr>
        <a:xfrm rot="10800000">
          <a:off x="-35833" y="2164675"/>
          <a:ext cx="2766017" cy="3485242"/>
        </a:xfrm>
        <a:prstGeom prst="round1Rect">
          <a:avLst/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পাখির কাছে ফুলের কাছে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আরব্য রজনীর রাজহাঁস </a:t>
          </a:r>
          <a:endParaRPr lang="en-US" sz="36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sp:txBody>
      <dsp:txXfrm rot="10800000">
        <a:off x="-35833" y="3035985"/>
        <a:ext cx="2766017" cy="2613931"/>
      </dsp:txXfrm>
    </dsp:sp>
    <dsp:sp modelId="{3EF04D4E-E485-4A2C-B4BE-2C4123E4C609}">
      <dsp:nvSpPr>
        <dsp:cNvPr id="0" name=""/>
        <dsp:cNvSpPr/>
      </dsp:nvSpPr>
      <dsp:spPr>
        <a:xfrm rot="5400000">
          <a:off x="2324184" y="2430715"/>
          <a:ext cx="3620612" cy="2766017"/>
        </a:xfrm>
        <a:prstGeom prst="round1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সোনালী কাবিন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মিথ্যাবাদী রাখাল </a:t>
          </a:r>
          <a:endParaRPr lang="en-US" sz="3600" b="1" kern="1200" cap="none" spc="50" dirty="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sp:txBody>
      <dsp:txXfrm rot="-5400000">
        <a:off x="2751482" y="2908571"/>
        <a:ext cx="2766017" cy="2715459"/>
      </dsp:txXfrm>
    </dsp:sp>
    <dsp:sp modelId="{9117D631-A2D0-48AC-AECB-4F33818A4CB8}">
      <dsp:nvSpPr>
        <dsp:cNvPr id="0" name=""/>
        <dsp:cNvSpPr/>
      </dsp:nvSpPr>
      <dsp:spPr>
        <a:xfrm>
          <a:off x="1882648" y="1900774"/>
          <a:ext cx="1907606" cy="1105117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কবিতা </a:t>
          </a:r>
          <a:endParaRPr lang="en-US" sz="44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1936595" y="1954721"/>
        <a:ext cx="1799712" cy="997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9069C-FEB0-4465-98F4-7132F4C3D783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EC974-DCCC-4281-95A1-AAA5147A4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050" dirty="0" smtClean="0"/>
              <a:t>ছবি দেখিয়ে</a:t>
            </a:r>
            <a:r>
              <a:rPr lang="bn-BD" sz="1050" baseline="0" dirty="0" smtClean="0"/>
              <a:t> প্রশ্নোত্তরের মাধ্যমে পাঠ শিরোনাম আনার চেষ্টা করব</a:t>
            </a:r>
            <a:endParaRPr lang="en-US" sz="105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C974-DCCC-4281-95A1-AAA5147A42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1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C974-DCCC-4281-95A1-AAA5147A42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76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 দেখানোর</a:t>
            </a:r>
            <a:r>
              <a:rPr lang="bn-BD" baseline="0" dirty="0" smtClean="0"/>
              <a:t> পর </a:t>
            </a:r>
            <a:r>
              <a:rPr lang="bn-BD" dirty="0" smtClean="0"/>
              <a:t>কবি পরিচিতি</a:t>
            </a:r>
            <a:r>
              <a:rPr lang="bn-BD" baseline="0" dirty="0" smtClean="0"/>
              <a:t> পড়তে বলব এবং একক কাজের মাধ্যমে বোর্ডে মাইন্ড ম্যাপিং করাব 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C974-DCCC-4281-95A1-AAA5147A42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75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C974-DCCC-4281-95A1-AAA5147A42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56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দেয়া তথ্যের পর ফলাবর্তন হিসেবে এই স্লাইডটি প্রদর্শন করব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55448-EC2A-4812-867F-1E537D1F66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8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aseline="0" dirty="0" err="1" smtClean="0"/>
              <a:t>প্রথমে</a:t>
            </a:r>
            <a:r>
              <a:rPr lang="en-US" sz="1000" baseline="0" dirty="0" smtClean="0"/>
              <a:t> </a:t>
            </a:r>
            <a:r>
              <a:rPr lang="bn-BD" sz="1000" baseline="0" dirty="0" smtClean="0"/>
              <a:t>জোড়ায় কাজ দিব । </a:t>
            </a:r>
            <a:r>
              <a:rPr lang="en-US" sz="1000" baseline="0" dirty="0" err="1" smtClean="0"/>
              <a:t>এরপর</a:t>
            </a:r>
            <a:r>
              <a:rPr lang="en-US" sz="1000" baseline="0" dirty="0" smtClean="0"/>
              <a:t> </a:t>
            </a:r>
            <a:r>
              <a:rPr lang="bn-BD" sz="1000" dirty="0" smtClean="0"/>
              <a:t>এ</a:t>
            </a:r>
            <a:r>
              <a:rPr lang="en-US" sz="1000" dirty="0" err="1" smtClean="0"/>
              <a:t>্যা</a:t>
            </a:r>
            <a:r>
              <a:rPr lang="bn-BD" sz="1000" dirty="0" smtClean="0"/>
              <a:t>ক</a:t>
            </a:r>
            <a:r>
              <a:rPr lang="en-US" sz="1000" dirty="0" smtClean="0"/>
              <a:t>শ</a:t>
            </a:r>
            <a:r>
              <a:rPr lang="bn-BD" sz="1000" dirty="0" smtClean="0"/>
              <a:t>ন</a:t>
            </a:r>
            <a:r>
              <a:rPr lang="bn-BD" sz="1000" baseline="0" dirty="0" smtClean="0"/>
              <a:t> বাটন ব্যবহার করে চিত্রগুলো দেখিয়ে</a:t>
            </a:r>
            <a:r>
              <a:rPr lang="en-US" sz="1000" baseline="0" dirty="0" smtClean="0"/>
              <a:t> </a:t>
            </a:r>
            <a:r>
              <a:rPr lang="bn-BD" sz="1000" baseline="0" dirty="0" smtClean="0"/>
              <a:t>জোড়ায় কা</a:t>
            </a:r>
            <a:r>
              <a:rPr lang="en-US" sz="1000" baseline="0" dirty="0" err="1" smtClean="0"/>
              <a:t>জের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ফিডব্যাক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দিব</a:t>
            </a:r>
            <a:r>
              <a:rPr lang="en-US" sz="1000" baseline="0" dirty="0" smtClean="0"/>
              <a:t>।</a:t>
            </a:r>
            <a:r>
              <a:rPr lang="bn-BD" sz="1000" baseline="0" dirty="0" smtClean="0"/>
              <a:t> </a:t>
            </a:r>
            <a:r>
              <a:rPr lang="en-US" sz="1000" baseline="0" dirty="0" smtClean="0"/>
              <a:t> 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C974-DCCC-4281-95A1-AAA5147A42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81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দুই পাশে উপাদান</a:t>
            </a:r>
            <a:r>
              <a:rPr lang="bn-BD" baseline="0" dirty="0" smtClean="0"/>
              <a:t>গুলো দেখানোর পর প্রশ্ন করব এগুলো কিসের উপাদান? এরপর জড় ও জীব প্রকৃতিকে আলাদা দেখিয়ে দলীয় কাজ দিব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C974-DCCC-4281-95A1-AAA5147A42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3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195C-2BC5-4D3B-828E-982C3D4C2153}" type="datetime2">
              <a:rPr lang="en-US" smtClean="0"/>
              <a:t>Tuesday, January 14,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মিজানুর - গাইবান্ধা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296D-B6D0-4D63-ABDA-FC1B03B5F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6F66-5D7A-4537-88DE-65C83CC8DFFE}" type="datetime2">
              <a:rPr lang="en-US" smtClean="0"/>
              <a:t>Tuesday, January 14,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মিজানুর - গাইবান্ধা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296D-B6D0-4D63-ABDA-FC1B03B5F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D057-E9F7-4268-ABB9-8378D7022784}" type="datetime2">
              <a:rPr lang="en-US" smtClean="0"/>
              <a:t>Tuesday, January 14,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মিজানুর - গাইবান্ধা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296D-B6D0-4D63-ABDA-FC1B03B5F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4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EB93-ADCE-4169-A5CA-A8DDBF2B1477}" type="datetime2">
              <a:rPr lang="en-US" smtClean="0"/>
              <a:t>Tuesday, January 14,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মিজানুর - গাইবান্ধা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296D-B6D0-4D63-ABDA-FC1B03B5F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0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556C-2C69-41FE-9155-7D6009855D11}" type="datetime2">
              <a:rPr lang="en-US" smtClean="0"/>
              <a:t>Tuesday, January 14,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মিজানুর - গাইবান্ধা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296D-B6D0-4D63-ABDA-FC1B03B5F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8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8829-B53B-4E9A-AED6-742729736A6B}" type="datetime2">
              <a:rPr lang="en-US" smtClean="0"/>
              <a:t>Tuesday, January 14,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মিজানুর - গাইবান্ধা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296D-B6D0-4D63-ABDA-FC1B03B5F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2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12B0-6EE9-48B0-9EB9-9E5225C9F9D5}" type="datetime2">
              <a:rPr lang="en-US" smtClean="0"/>
              <a:t>Tuesday, January 14,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মিজানুর - গাইবান্ধা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296D-B6D0-4D63-ABDA-FC1B03B5F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4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1D8E4-F1D5-45B4-AAC8-4F501F23BAAB}" type="datetime2">
              <a:rPr lang="en-US" smtClean="0"/>
              <a:t>Tuesday, January 14,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মিজানুর - গাইবান্ধা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296D-B6D0-4D63-ABDA-FC1B03B5F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9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D136-961B-43B0-A6BB-0CAD2687E120}" type="datetime2">
              <a:rPr lang="en-US" smtClean="0"/>
              <a:t>Tuesday, January 14,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মিজানুর - গাইবান্ধা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296D-B6D0-4D63-ABDA-FC1B03B5FFC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4" t="25179" r="19034" b="25179"/>
          <a:stretch/>
        </p:blipFill>
        <p:spPr>
          <a:xfrm>
            <a:off x="9072" y="0"/>
            <a:ext cx="12173856" cy="6858000"/>
          </a:xfrm>
          <a:prstGeom prst="frame">
            <a:avLst>
              <a:gd name="adj1" fmla="val 3046"/>
            </a:avLst>
          </a:prstGeom>
          <a:ln w="19050">
            <a:solidFill>
              <a:srgbClr val="00B050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562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FF16-2929-4BE8-B83F-BF022946882B}" type="datetime2">
              <a:rPr lang="en-US" smtClean="0"/>
              <a:t>Tuesday, January 14,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মিজানুর - গাইবান্ধা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296D-B6D0-4D63-ABDA-FC1B03B5F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0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BCD6-B329-49CB-A00A-B5F363E0B5D9}" type="datetime2">
              <a:rPr lang="en-US" smtClean="0"/>
              <a:t>Tuesday, January 14,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মিজানুর - গাইবান্ধা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296D-B6D0-4D63-ABDA-FC1B03B5F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1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0344D-2CC9-4A51-9411-4D6F0D06932D}" type="datetime2">
              <a:rPr lang="en-US" smtClean="0"/>
              <a:t>Tuesday, January 14,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smtClean="0"/>
              <a:t>মিজানুর - গাইবান্ধা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B296D-B6D0-4D63-ABDA-FC1B03B5F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4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3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5.jpg"/><Relationship Id="rId4" Type="http://schemas.openxmlformats.org/officeDocument/2006/relationships/image" Target="../media/image24.jpg"/><Relationship Id="rId9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82" y="227462"/>
            <a:ext cx="11821236" cy="64940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587321" y="1122081"/>
            <a:ext cx="919229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</a:t>
            </a:r>
          </a:p>
          <a:p>
            <a:r>
              <a:rPr lang="bn-BD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1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96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87" y="510459"/>
            <a:ext cx="4323120" cy="5719888"/>
          </a:xfrm>
          <a:prstGeom prst="rect">
            <a:avLst/>
          </a:prstGeom>
          <a:ln w="2286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296D-B6D0-4D63-ABDA-FC1B03B5FFC2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88" y="593210"/>
            <a:ext cx="4702968" cy="5554386"/>
          </a:xfrm>
          <a:prstGeom prst="rect">
            <a:avLst/>
          </a:prstGeom>
          <a:ln w="2286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91" y="563789"/>
            <a:ext cx="4724208" cy="56881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618" y="593210"/>
            <a:ext cx="4248858" cy="56132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5657072" y="354707"/>
            <a:ext cx="1228542" cy="6001643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 প্রচ্ছদ গুলো ভাল ভাবে লক্ষ কর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01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296D-B6D0-4D63-ABDA-FC1B03B5FFC2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34790" y="722163"/>
            <a:ext cx="577955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115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8452" y="2870246"/>
            <a:ext cx="10366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কবির জন্ম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 লিখ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9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loud 18"/>
          <p:cNvSpPr/>
          <p:nvPr/>
        </p:nvSpPr>
        <p:spPr>
          <a:xfrm>
            <a:off x="4317519" y="4202436"/>
            <a:ext cx="3556962" cy="2372174"/>
          </a:xfrm>
          <a:prstGeom prst="clou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ডাহুকী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bn-I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আগুনের </a:t>
            </a:r>
            <a:r>
              <a:rPr lang="bn-I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মেয়ে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bn-I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bn-IN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উপমহাদেশ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bn-BD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bn-IN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আগন্তুক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 useBgFill="1">
        <p:nvSpPr>
          <p:cNvPr id="16" name="Cloud 15"/>
          <p:cNvSpPr/>
          <p:nvPr/>
        </p:nvSpPr>
        <p:spPr>
          <a:xfrm>
            <a:off x="8119782" y="410795"/>
            <a:ext cx="3607135" cy="2764627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bn-IN" sz="32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১৯৩৬</a:t>
            </a: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ব্রাহ্মণবাড়িয়া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মোড়াইল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  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 useBgFill="1">
        <p:nvSpPr>
          <p:cNvPr id="30" name="Cloud 29"/>
          <p:cNvSpPr/>
          <p:nvPr/>
        </p:nvSpPr>
        <p:spPr>
          <a:xfrm>
            <a:off x="530582" y="3817832"/>
            <a:ext cx="3649375" cy="2749990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লোক লোকান্তর </a:t>
            </a:r>
            <a:endParaRPr lang="en-US" sz="24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কালের </a:t>
            </a:r>
            <a:r>
              <a:rPr lang="bn-I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কলস 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bn-IN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মিথ্যাবাদী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রাখাল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bn-I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মায়াবি পর্দা দুলে উঠো </a:t>
            </a:r>
          </a:p>
          <a:p>
            <a:pPr lvl="0"/>
            <a:r>
              <a:rPr lang="bn-I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একচক্ষু হরিণ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bn-IN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আরব্য </a:t>
            </a:r>
            <a:r>
              <a:rPr lang="bn-I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রজনীর রাজহাঁস 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defTabSz="457200"/>
            <a:endParaRPr lang="en-US" sz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 useBgFill="1">
        <p:nvSpPr>
          <p:cNvPr id="7" name="Cloud 6"/>
          <p:cNvSpPr/>
          <p:nvPr/>
        </p:nvSpPr>
        <p:spPr>
          <a:xfrm>
            <a:off x="4052211" y="354093"/>
            <a:ext cx="3566187" cy="1850193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একাডেমী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 useBgFill="1">
        <p:nvSpPr>
          <p:cNvPr id="9" name="Cloud 8"/>
          <p:cNvSpPr/>
          <p:nvPr/>
        </p:nvSpPr>
        <p:spPr>
          <a:xfrm>
            <a:off x="8152784" y="3570128"/>
            <a:ext cx="3714874" cy="2884566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sz="28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খ্যাতিমান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জর্জ সিক্সথ স্কুল  থেকে প্রবেশিকা </a:t>
            </a:r>
          </a:p>
          <a:p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পাস করেন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8148698" y="3533235"/>
            <a:ext cx="3585771" cy="2886067"/>
          </a:xfrm>
          <a:prstGeom prst="clou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54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5400" b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 useBgFill="1">
        <p:nvSpPr>
          <p:cNvPr id="12" name="Cloud 11"/>
          <p:cNvSpPr/>
          <p:nvPr/>
        </p:nvSpPr>
        <p:spPr>
          <a:xfrm>
            <a:off x="368596" y="480687"/>
            <a:ext cx="3452426" cy="2324615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ও চাকরি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গণকন্ঠ ও কর্ণফুলী’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8191294" y="410795"/>
            <a:ext cx="3449116" cy="2838414"/>
          </a:xfrm>
          <a:prstGeom prst="clou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bn-BD" sz="7200" b="1" dirty="0" smtClean="0">
                <a:solidFill>
                  <a:srgbClr val="FFFF00"/>
                </a:solidFill>
              </a:rPr>
              <a:t> 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302595" y="292460"/>
            <a:ext cx="3611721" cy="2687260"/>
          </a:xfrm>
          <a:prstGeom prst="clou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কর্মজীবন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Cloud 28"/>
          <p:cNvSpPr/>
          <p:nvPr/>
        </p:nvSpPr>
        <p:spPr>
          <a:xfrm>
            <a:off x="522898" y="3788459"/>
            <a:ext cx="3574938" cy="2749990"/>
          </a:xfrm>
          <a:prstGeom prst="clou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bn-IN" sz="6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4097836" y="242028"/>
            <a:ext cx="3449050" cy="1962258"/>
          </a:xfrm>
          <a:prstGeom prst="clou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endParaRPr lang="en-US" sz="6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4354571" y="4047128"/>
            <a:ext cx="3556962" cy="2372174"/>
          </a:xfrm>
          <a:prstGeom prst="clou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 </a:t>
            </a:r>
            <a:r>
              <a:rPr lang="bn-BD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47" y="2091865"/>
            <a:ext cx="2115580" cy="2240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815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30" grpId="0" animBg="1"/>
      <p:bldP spid="7" grpId="0" animBg="1"/>
      <p:bldP spid="9" grpId="0" animBg="1"/>
      <p:bldP spid="11" grpId="0" animBg="1"/>
      <p:bldP spid="11" grpId="1" animBg="1"/>
      <p:bldP spid="12" grpId="0" animBg="1"/>
      <p:bldP spid="5" grpId="0" animBg="1"/>
      <p:bldP spid="5" grpId="1" animBg="1"/>
      <p:bldP spid="8" grpId="0" animBg="1"/>
      <p:bldP spid="8" grpId="1" animBg="1"/>
      <p:bldP spid="29" grpId="0" animBg="1"/>
      <p:bldP spid="29" grpId="1" animBg="1"/>
      <p:bldP spid="6" grpId="0" animBg="1"/>
      <p:bldP spid="6" grpId="1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4310" y="272686"/>
            <a:ext cx="2495229" cy="15696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9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bn-IN" sz="9600" b="1" u="sng" dirty="0" smtClean="0"/>
              <a:t> </a:t>
            </a:r>
            <a:endParaRPr lang="en-US" sz="96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13096" y="1938571"/>
            <a:ext cx="3231862" cy="186204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মিনার</a:t>
            </a:r>
            <a:endParaRPr lang="en-US" sz="11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252963" y="1583175"/>
            <a:ext cx="3344842" cy="230832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মসজিদের </a:t>
            </a:r>
          </a:p>
          <a:p>
            <a:r>
              <a:rPr lang="bn-IN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উঁচু স্তম্ভ </a:t>
            </a:r>
            <a:endParaRPr lang="en-US" sz="7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8404" y="4104784"/>
            <a:ext cx="3231862" cy="22159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1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গির্জে </a:t>
            </a:r>
            <a:endParaRPr lang="en-US" sz="8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93732" y="4058618"/>
            <a:ext cx="3363487" cy="230832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খ্রিষ্টানদের উপসনালয় </a:t>
            </a:r>
            <a:endParaRPr lang="en-US" sz="7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83" y="1842346"/>
            <a:ext cx="3218652" cy="221627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83" y="4281756"/>
            <a:ext cx="3218652" cy="186204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344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052" y="667877"/>
            <a:ext cx="3518480" cy="14465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8800" b="1" dirty="0" smtClean="0"/>
              <a:t>  </a:t>
            </a:r>
            <a:r>
              <a:rPr lang="bn-IN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কলরব </a:t>
            </a:r>
            <a:r>
              <a:rPr lang="bn-IN" sz="8800" b="1" dirty="0" smtClean="0"/>
              <a:t> </a:t>
            </a:r>
            <a:endParaRPr lang="en-US" sz="8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09804" y="4632267"/>
            <a:ext cx="3647215" cy="15696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চৌকিদার 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0034" y="4486073"/>
            <a:ext cx="3434004" cy="186204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11500" b="1" dirty="0" smtClean="0"/>
              <a:t>প্রহরী</a:t>
            </a:r>
            <a:endParaRPr lang="en-US" sz="1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56830" y="2508562"/>
            <a:ext cx="3246772" cy="15696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দরবার 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156" y="321491"/>
            <a:ext cx="3696036" cy="178621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8500034" y="702795"/>
            <a:ext cx="3387166" cy="14465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কোলাহল 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9" t="-1059" r="33932" b="5058"/>
          <a:stretch/>
        </p:blipFill>
        <p:spPr>
          <a:xfrm>
            <a:off x="5106041" y="4283255"/>
            <a:ext cx="2388230" cy="226768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8" b="14538"/>
          <a:stretch/>
        </p:blipFill>
        <p:spPr>
          <a:xfrm>
            <a:off x="4395156" y="2226726"/>
            <a:ext cx="3810000" cy="1937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8500034" y="2492223"/>
            <a:ext cx="328006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রাজসভা</a:t>
            </a:r>
            <a:endParaRPr lang="en-AU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695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6" grpId="0"/>
      <p:bldP spid="17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495847" y="747854"/>
            <a:ext cx="5573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96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96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04" y="271604"/>
            <a:ext cx="952500" cy="95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2901" y="2929356"/>
            <a:ext cx="1045469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 তৈরি কর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মিনার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গির্জে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চৌকিদার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দরবার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কলরব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58606" y="5069100"/>
            <a:ext cx="74280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নারকেলের ঐ লম্বা মাথায় হঠাৎ দেখি কাল 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ডাবের মত চাঁদ উঠেছে ঠান্ডা ও গোলগাল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3366" y="579385"/>
            <a:ext cx="10625268" cy="4348378"/>
            <a:chOff x="1982709" y="2245642"/>
            <a:chExt cx="4933950" cy="18478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9684" y="2245642"/>
              <a:ext cx="2466975" cy="18478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2709" y="2245642"/>
              <a:ext cx="2466975" cy="1847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485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296D-B6D0-4D63-ABDA-FC1B03B5FFC2}" type="slidenum">
              <a:rPr lang="en-US" smtClean="0"/>
              <a:t>17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36728" y="423081"/>
            <a:ext cx="11318544" cy="4401150"/>
            <a:chOff x="3384645" y="2119541"/>
            <a:chExt cx="6581388" cy="24548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7833" y="2119541"/>
              <a:ext cx="3308200" cy="245489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4645" y="2119541"/>
              <a:ext cx="3273188" cy="245489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968602" y="5092362"/>
            <a:ext cx="74280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ছিটকিনিটা আস্তে খুলে পেরিয়ে গেলাম ঘর 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ঝিমধরা এই মস্ত শহর কাঁপছিলো থরথর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1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মিজানুর - গাইবান্ধা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296D-B6D0-4D63-ABDA-FC1B03B5FFC2}" type="slidenum">
              <a:rPr lang="en-US" smtClean="0"/>
              <a:t>18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37735" y="352345"/>
            <a:ext cx="10916529" cy="4798754"/>
            <a:chOff x="3212919" y="960076"/>
            <a:chExt cx="6393110" cy="42291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2919" y="960076"/>
              <a:ext cx="3218109" cy="42291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1029" y="960076"/>
              <a:ext cx="3175000" cy="42291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954261" y="5151099"/>
            <a:ext cx="83570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মিনারটাকে দেখছি যেন দাঁড়িয়ে আছেন কেউ,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পাথরঘাটার গির্জেটা কি লাল পাথরের ঢেউ 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99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296D-B6D0-4D63-ABDA-FC1B03B5FFC2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3257" y="5092362"/>
            <a:ext cx="88238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দরগাতলা পার হয়ে যেই মোড় ফিরেছি বাঁয় 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কোত্থেকে এক উটকো পাহাড় ডাক দিলো আয় আয়।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7897" y="470847"/>
            <a:ext cx="11029870" cy="4442347"/>
            <a:chOff x="447897" y="470847"/>
            <a:chExt cx="11029870" cy="44423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1" t="5843" r="1581" b="5843"/>
            <a:stretch/>
          </p:blipFill>
          <p:spPr>
            <a:xfrm>
              <a:off x="6162897" y="470848"/>
              <a:ext cx="5314870" cy="444234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80"/>
            <a:stretch/>
          </p:blipFill>
          <p:spPr>
            <a:xfrm>
              <a:off x="447897" y="470847"/>
              <a:ext cx="5715000" cy="443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276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7AC2-10A6-4A96-812B-A297C9C45F0E}" type="slidenum">
              <a:rPr lang="en-US" smtClean="0"/>
              <a:t>2</a:t>
            </a:fld>
            <a:endParaRPr lang="en-US"/>
          </a:p>
        </p:txBody>
      </p:sp>
      <p:sp>
        <p:nvSpPr>
          <p:cNvPr id="6" name="Down Ribbon 5"/>
          <p:cNvSpPr/>
          <p:nvPr/>
        </p:nvSpPr>
        <p:spPr>
          <a:xfrm>
            <a:off x="3886201" y="535568"/>
            <a:ext cx="4321148" cy="825809"/>
          </a:xfrm>
          <a:prstGeom prst="ribbon">
            <a:avLst>
              <a:gd name="adj1" fmla="val 12709"/>
              <a:gd name="adj2" fmla="val 484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u="sng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u="sng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u="sng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8799" y="513796"/>
            <a:ext cx="30941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4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IN" sz="44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36761" y="535568"/>
            <a:ext cx="2600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u="sng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4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00211" y="1698499"/>
            <a:ext cx="647364" cy="4302251"/>
            <a:chOff x="6100211" y="1698499"/>
            <a:chExt cx="647364" cy="430225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413868" y="1698499"/>
              <a:ext cx="44082" cy="4302251"/>
            </a:xfrm>
            <a:prstGeom prst="line">
              <a:avLst/>
            </a:pr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32" idx="4"/>
            </p:cNvCxnSpPr>
            <p:nvPr/>
          </p:nvCxnSpPr>
          <p:spPr>
            <a:xfrm>
              <a:off x="6698340" y="1994434"/>
              <a:ext cx="49235" cy="335097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100211" y="2159553"/>
              <a:ext cx="71208" cy="33616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Oval 28"/>
          <p:cNvSpPr/>
          <p:nvPr/>
        </p:nvSpPr>
        <p:spPr>
          <a:xfrm>
            <a:off x="6320999" y="1590104"/>
            <a:ext cx="185737" cy="12687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365081" y="5978462"/>
            <a:ext cx="185737" cy="12687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605471" y="1994434"/>
            <a:ext cx="185737" cy="12687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654706" y="5218530"/>
            <a:ext cx="185737" cy="12687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88828" y="5515007"/>
            <a:ext cx="185737" cy="126874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003131" y="2071395"/>
            <a:ext cx="185737" cy="126874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012" y="1329178"/>
            <a:ext cx="2399373" cy="261021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3" name="Rectangle 22"/>
          <p:cNvSpPr/>
          <p:nvPr/>
        </p:nvSpPr>
        <p:spPr>
          <a:xfrm>
            <a:off x="7454196" y="4065329"/>
            <a:ext cx="44330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১ম পত্র </a:t>
            </a:r>
          </a:p>
          <a:p>
            <a:pPr lvl="0"/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৬ষ্ঠ 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মিনিট </a:t>
            </a:r>
          </a:p>
          <a:p>
            <a:pPr lvl="0"/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927" y="1994434"/>
            <a:ext cx="5458691" cy="41242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কাকন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চন্দ্র মন্ডল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সহকারি শিক্ষক (কম্পিউটার),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রাজঘাট জাফরপুর মাধ্যমিক বালিকা বিদ্যালয়,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নওয়াপাড়া, অভয়নগর, যশোর।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:- 01911-810766,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01718-749127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</a:p>
          <a:p>
            <a:pPr algn="ctr"/>
            <a:r>
              <a:rPr lang="en-US" sz="2000" dirty="0">
                <a:latin typeface="NikoshBAN" pitchFamily="2" charset="0"/>
                <a:cs typeface="NikoshBAN" pitchFamily="2" charset="0"/>
              </a:rPr>
              <a:t>e-mail:-kakonict@gmail.com</a:t>
            </a:r>
          </a:p>
          <a:p>
            <a:pPr algn="ctr"/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44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4" grpId="0"/>
      <p:bldP spid="23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37450" y="340963"/>
            <a:ext cx="8818730" cy="5170370"/>
            <a:chOff x="1982709" y="2245642"/>
            <a:chExt cx="4933950" cy="18478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9684" y="2245642"/>
              <a:ext cx="2466975" cy="18478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2709" y="2245642"/>
              <a:ext cx="2466975" cy="184785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566" y="349703"/>
            <a:ext cx="8818729" cy="508053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037450" y="308493"/>
            <a:ext cx="8934026" cy="5070122"/>
            <a:chOff x="3212919" y="960076"/>
            <a:chExt cx="6393110" cy="42291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2919" y="960076"/>
              <a:ext cx="3218109" cy="42291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1029" y="960076"/>
              <a:ext cx="3175000" cy="42291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078306" y="296533"/>
            <a:ext cx="8912556" cy="5094042"/>
            <a:chOff x="2678934" y="930658"/>
            <a:chExt cx="9145477" cy="453260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1" t="5843" r="1581" b="5843"/>
            <a:stretch/>
          </p:blipFill>
          <p:spPr>
            <a:xfrm>
              <a:off x="7521881" y="963062"/>
              <a:ext cx="4302530" cy="449125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22"/>
            <a:stretch/>
          </p:blipFill>
          <p:spPr>
            <a:xfrm>
              <a:off x="2678934" y="930658"/>
              <a:ext cx="4845250" cy="4532604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296D-B6D0-4D63-ABDA-FC1B03B5FFC2}" type="slidenum">
              <a:rPr lang="en-US" smtClean="0"/>
              <a:t>20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9207" y="375335"/>
            <a:ext cx="2199250" cy="1077218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নারকেলের গাছ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ডাবের মত চাঁদ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389207" y="1566531"/>
            <a:ext cx="2199250" cy="1323439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ঝিমধরা </a:t>
            </a:r>
            <a:endParaRPr lang="bn-BD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মস্ত শহর </a:t>
            </a:r>
            <a:endParaRPr lang="en-US" sz="4000" b="1" dirty="0"/>
          </a:p>
        </p:txBody>
      </p:sp>
      <p:sp>
        <p:nvSpPr>
          <p:cNvPr id="15" name="Rectangle 14"/>
          <p:cNvSpPr/>
          <p:nvPr/>
        </p:nvSpPr>
        <p:spPr>
          <a:xfrm>
            <a:off x="389207" y="2973219"/>
            <a:ext cx="2199250" cy="1200329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মিনার 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গির্জে</a:t>
            </a:r>
            <a:endParaRPr lang="en-US" sz="3600" b="1" dirty="0"/>
          </a:p>
        </p:txBody>
      </p:sp>
      <p:sp>
        <p:nvSpPr>
          <p:cNvPr id="19" name="Rectangle 18"/>
          <p:cNvSpPr/>
          <p:nvPr/>
        </p:nvSpPr>
        <p:spPr>
          <a:xfrm>
            <a:off x="389207" y="4340517"/>
            <a:ext cx="2199250" cy="1200329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দরগাতলা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উটকো পাহাড়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6127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296D-B6D0-4D63-ABDA-FC1B03B5FFC2}" type="slidenum">
              <a:rPr lang="en-US" smtClean="0"/>
              <a:t>21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9646" y="497483"/>
            <a:ext cx="3244572" cy="2800767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নারকেলের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ডাবের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মত চাঁদ,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পাহাড়,  ফুল ,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উটকো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endParaRPr lang="en-US" sz="4400" b="1" dirty="0"/>
          </a:p>
        </p:txBody>
      </p:sp>
      <p:sp>
        <p:nvSpPr>
          <p:cNvPr id="9" name="Rectangle 8"/>
          <p:cNvSpPr/>
          <p:nvPr/>
        </p:nvSpPr>
        <p:spPr>
          <a:xfrm>
            <a:off x="8345770" y="511969"/>
            <a:ext cx="3328743" cy="2800767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জোনাকি,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     দরগাতলা 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ঝিমধরা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মস্ত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শহর </a:t>
            </a:r>
            <a:endParaRPr lang="en-US" sz="4400" b="1" dirty="0"/>
          </a:p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মিনার ,   গির্জে</a:t>
            </a:r>
            <a:endParaRPr lang="en-US" sz="4400" b="1" dirty="0"/>
          </a:p>
        </p:txBody>
      </p:sp>
      <p:sp>
        <p:nvSpPr>
          <p:cNvPr id="20" name="Rectangle 19"/>
          <p:cNvSpPr/>
          <p:nvPr/>
        </p:nvSpPr>
        <p:spPr>
          <a:xfrm>
            <a:off x="1057789" y="4629881"/>
            <a:ext cx="2523611" cy="83099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জড় প্রকৃতি</a:t>
            </a:r>
            <a:endParaRPr lang="en-US" sz="4800" b="1" dirty="0"/>
          </a:p>
        </p:txBody>
      </p:sp>
      <p:sp>
        <p:nvSpPr>
          <p:cNvPr id="16" name="Down Arrow 15"/>
          <p:cNvSpPr/>
          <p:nvPr/>
        </p:nvSpPr>
        <p:spPr>
          <a:xfrm rot="16200000">
            <a:off x="4072092" y="1352861"/>
            <a:ext cx="503349" cy="1079097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5400000">
            <a:off x="7745292" y="1543605"/>
            <a:ext cx="503349" cy="697607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62361" y="738246"/>
            <a:ext cx="2785802" cy="2308324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 উপাদান </a:t>
            </a:r>
            <a:endParaRPr lang="en-US" sz="7200" b="1" dirty="0"/>
          </a:p>
        </p:txBody>
      </p:sp>
      <p:sp>
        <p:nvSpPr>
          <p:cNvPr id="26" name="Rectangle 25"/>
          <p:cNvSpPr/>
          <p:nvPr/>
        </p:nvSpPr>
        <p:spPr>
          <a:xfrm>
            <a:off x="8727749" y="4431655"/>
            <a:ext cx="2564783" cy="83099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 প্রকৃতি</a:t>
            </a:r>
            <a:endParaRPr lang="en-US" sz="4800" b="1" dirty="0"/>
          </a:p>
        </p:txBody>
      </p:sp>
      <p:sp>
        <p:nvSpPr>
          <p:cNvPr id="6" name="Half Frame 5"/>
          <p:cNvSpPr/>
          <p:nvPr/>
        </p:nvSpPr>
        <p:spPr>
          <a:xfrm rot="5400000">
            <a:off x="4562467" y="3858875"/>
            <a:ext cx="846283" cy="2402782"/>
          </a:xfrm>
          <a:prstGeom prst="halfFrame">
            <a:avLst>
              <a:gd name="adj1" fmla="val 7043"/>
              <a:gd name="adj2" fmla="val 511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Half Frame 26"/>
          <p:cNvSpPr/>
          <p:nvPr/>
        </p:nvSpPr>
        <p:spPr>
          <a:xfrm>
            <a:off x="6160728" y="4629881"/>
            <a:ext cx="2475056" cy="860771"/>
          </a:xfrm>
          <a:prstGeom prst="halfFrame">
            <a:avLst>
              <a:gd name="adj1" fmla="val 7043"/>
              <a:gd name="adj2" fmla="val 511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7029" y="3560893"/>
            <a:ext cx="5747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</a:rPr>
              <a:t>?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92590" y="3521885"/>
            <a:ext cx="5747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</a:rPr>
              <a:t>?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2618" y="5373125"/>
            <a:ext cx="5747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</a:rPr>
              <a:t>?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8" dur="10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10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8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0" grpId="0" animBg="1"/>
      <p:bldP spid="16" grpId="0" animBg="1"/>
      <p:bldP spid="18" grpId="0" animBg="1"/>
      <p:bldP spid="25" grpId="0" animBg="1"/>
      <p:bldP spid="26" grpId="0" animBg="1"/>
      <p:bldP spid="6" grpId="0" animBg="1"/>
      <p:bldP spid="27" grpId="0" animBg="1"/>
      <p:bldP spid="7" grpId="0"/>
      <p:bldP spid="7" grpId="1"/>
      <p:bldP spid="28" grpId="0"/>
      <p:bldP spid="28" grpId="1"/>
      <p:bldP spid="19" grpId="0"/>
      <p:bldP spid="1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733611" y="306477"/>
            <a:ext cx="650592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138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13800" b="1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8363" y="2896757"/>
            <a:ext cx="10102644" cy="3139321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 </a:t>
            </a:r>
            <a:r>
              <a:rPr lang="bn-BD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 আর জীব প্রকৃতির মধ্যে যে </a:t>
            </a:r>
            <a:r>
              <a:rPr lang="bn-BD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নিবিড় </a:t>
            </a:r>
            <a:r>
              <a:rPr lang="bn-BD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 </a:t>
            </a:r>
            <a:r>
              <a:rPr lang="bn-BD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বিদ্যমান তা দলগতভাবে আলোচনার মাধ্যমে ব্যাখ্যা </a:t>
            </a:r>
            <a:r>
              <a:rPr lang="bn-BD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1910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1512" y="1965476"/>
            <a:ext cx="1094722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BD" sz="6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bn-IN" sz="660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 মাহমুদ এর </a:t>
            </a:r>
            <a:r>
              <a:rPr lang="bn-BD" sz="6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কত সালে ?</a:t>
            </a:r>
            <a:endParaRPr lang="en-US" sz="6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1510" y="3056394"/>
            <a:ext cx="74526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6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দরবার</a:t>
            </a:r>
            <a:r>
              <a:rPr lang="bn-IN" sz="6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শব্দের অর্থ কী ? </a:t>
            </a:r>
            <a:endParaRPr lang="en-US" sz="6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5800" y="5132198"/>
            <a:ext cx="98251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6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6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1508" y="4041280"/>
            <a:ext cx="10619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45582" y="459653"/>
            <a:ext cx="343715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9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2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508758" y="366437"/>
            <a:ext cx="6800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80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8000" b="1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84273" y="3254568"/>
            <a:ext cx="97082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বিভিন্ন অংশ অবলম্বনে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  আঁক।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91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86" y="208390"/>
            <a:ext cx="11752428" cy="648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907061" y="1876531"/>
            <a:ext cx="864601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 </a:t>
            </a:r>
          </a:p>
          <a:p>
            <a:r>
              <a:rPr lang="bn-BD" sz="11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ধন্যবাদ </a:t>
            </a:r>
            <a:endParaRPr lang="en-US" sz="11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06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36322" y="6356350"/>
            <a:ext cx="517478" cy="365125"/>
          </a:xfrm>
        </p:spPr>
        <p:txBody>
          <a:bodyPr/>
          <a:lstStyle/>
          <a:p>
            <a:fld id="{6E4B296D-B6D0-4D63-ABDA-FC1B03B5FFC2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048" y="369555"/>
            <a:ext cx="5754378" cy="55031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26976" y="5905990"/>
            <a:ext cx="5477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ছবিটিতে তোমরা 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9048" y="5872711"/>
            <a:ext cx="5477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ছবিটিতে তমরা 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4" y="275844"/>
            <a:ext cx="5879536" cy="5690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483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296D-B6D0-4D63-ABDA-FC1B03B5FFC2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70568"/>
            <a:ext cx="5666169" cy="5329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Charupath2012.pdf - Adobe Reader"/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83" t="23539" r="31268" b="17614"/>
          <a:stretch/>
        </p:blipFill>
        <p:spPr>
          <a:xfrm>
            <a:off x="449642" y="370568"/>
            <a:ext cx="4972364" cy="53298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642" y="5882172"/>
            <a:ext cx="5477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ছবিটিতে তোমরা 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6156" y="5882172"/>
            <a:ext cx="5511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ছবি ও ২য় ছবির মধ্যে কোন তফাৎ আছে কী ?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20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19726" y="1392204"/>
            <a:ext cx="10010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n-IN" sz="96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পাখির কাছে ফুলের কাছে</a:t>
            </a:r>
            <a:endParaRPr lang="bn-BD" sz="5400" u="sng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35464" y="3308163"/>
            <a:ext cx="466345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 মাহমুদ</a:t>
            </a:r>
            <a:endParaRPr 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92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446" y="2071601"/>
            <a:ext cx="101776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 মাহমুদ এর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সংক্ষিপ্ত পরিচয় বলতে পারবে।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446" y="3643795"/>
            <a:ext cx="112124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মিনার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গির্জে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কলরব,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চৌকিদার,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দরবার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উল্লেখ কর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তা দিয়ে বাক্য তৈরি করতে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221673" y="2873288"/>
            <a:ext cx="9199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1" indent="-685800">
              <a:buFont typeface="Wingdings" panose="05000000000000000000" pitchFamily="2" charset="2"/>
              <a:buChar char="v"/>
            </a:pP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 শুদ্ধ উচ্চারণে আবৃত্তি করতে পরবে।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8059" y="1221136"/>
            <a:ext cx="55018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u="sng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  <a:endParaRPr lang="en-US" sz="5400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446" y="5126188"/>
            <a:ext cx="1087641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 প্রকৃতি আর জীব প্রকৃতির মধ্যে যে নিবিড় সম্পর্ক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বিদ্যমান তা ব্যাখ্যা ক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রতে পারবে।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21331" y="151484"/>
            <a:ext cx="255711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17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5" grpId="0" build="allAtOnce"/>
      <p:bldP spid="27" grpId="0" build="allAtOnce"/>
      <p:bldP spid="3" grpId="0" build="allAtOnce"/>
      <p:bldP spid="1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643" y="619433"/>
            <a:ext cx="4111842" cy="48390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4727533" y="5726899"/>
            <a:ext cx="24240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 মাহমুদ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59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296D-B6D0-4D63-ABDA-FC1B03B5FFC2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89499905"/>
              </p:ext>
            </p:extLst>
          </p:nvPr>
        </p:nvGraphicFramePr>
        <p:xfrm>
          <a:off x="6261415" y="358665"/>
          <a:ext cx="5092385" cy="5997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72548593"/>
              </p:ext>
            </p:extLst>
          </p:nvPr>
        </p:nvGraphicFramePr>
        <p:xfrm>
          <a:off x="430207" y="715193"/>
          <a:ext cx="5532035" cy="548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8485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00" y="482571"/>
            <a:ext cx="4731342" cy="5806392"/>
          </a:xfrm>
          <a:prstGeom prst="rect">
            <a:avLst/>
          </a:prstGeom>
          <a:ln w="228600" cap="sq" cmpd="thickThin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155" y="523117"/>
            <a:ext cx="4638676" cy="5648616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296D-B6D0-4D63-ABDA-FC1B03B5FFC2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56" y="599801"/>
            <a:ext cx="4686310" cy="5571932"/>
          </a:xfrm>
          <a:prstGeom prst="rect">
            <a:avLst/>
          </a:prstGeom>
          <a:ln w="228600" cap="sq" cmpd="thickThin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155" y="523118"/>
            <a:ext cx="4595990" cy="5765846"/>
          </a:xfrm>
          <a:prstGeom prst="rect">
            <a:avLst/>
          </a:prstGeom>
          <a:ln w="2286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5481729" y="354707"/>
            <a:ext cx="1228542" cy="600164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 প্রচ্ছদ গুলো ভাল ভাবে লক্ষ কর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5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1015</TotalTime>
  <Words>597</Words>
  <Application>Microsoft Office PowerPoint</Application>
  <PresentationFormat>Custom</PresentationFormat>
  <Paragraphs>152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Windows User</cp:lastModifiedBy>
  <cp:revision>103</cp:revision>
  <dcterms:created xsi:type="dcterms:W3CDTF">2015-03-29T16:02:35Z</dcterms:created>
  <dcterms:modified xsi:type="dcterms:W3CDTF">2020-01-14T11:09:25Z</dcterms:modified>
</cp:coreProperties>
</file>