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95" r:id="rId8"/>
    <p:sldId id="283" r:id="rId9"/>
    <p:sldId id="263" r:id="rId10"/>
    <p:sldId id="281" r:id="rId11"/>
    <p:sldId id="284" r:id="rId12"/>
    <p:sldId id="285" r:id="rId13"/>
    <p:sldId id="286" r:id="rId14"/>
    <p:sldId id="289" r:id="rId15"/>
    <p:sldId id="294" r:id="rId16"/>
    <p:sldId id="290" r:id="rId17"/>
    <p:sldId id="291" r:id="rId18"/>
    <p:sldId id="292" r:id="rId19"/>
    <p:sldId id="293" r:id="rId20"/>
    <p:sldId id="275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D73217"/>
    <a:srgbClr val="C2290A"/>
    <a:srgbClr val="D6DA46"/>
    <a:srgbClr val="DFF12F"/>
    <a:srgbClr val="1DE35A"/>
    <a:srgbClr val="F33B5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99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271BB81-90D4-4654-98CE-F88FB98BA158}" type="datetimeFigureOut">
              <a:rPr lang="en-US"/>
              <a:pPr>
                <a:defRPr/>
              </a:pPr>
              <a:t>2/12/2016</a:t>
            </a:fld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696AAF2-63D7-40E8-ACCA-B008ED13A9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3F1C2D-C7DE-4406-AB94-3931EAEBA5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6543D0-2723-4D40-974A-BC073E1FD5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FA887E-F608-4505-9BF7-EE0D9256D8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97351A-F9AD-4890-99C3-ED3B58B2E4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D337E2-B1B6-475D-9C47-3FCD955F83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BAE419-32F0-4FDB-BF5C-EF88D32C49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F5E21-A56D-49E0-8658-B2CFC88FE9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521F9D-50F3-4A4D-9695-F7321C67F9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AB824-95C9-49DC-8687-0B96FDA1AC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2E60FD-DBA1-46B5-8E79-03D37BF8E1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206222-E17E-45A1-8124-A08F7A4571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045AA46-C086-4FF2-8BBF-6A47B8139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28600">
            <a:solidFill>
              <a:srgbClr val="C229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39" name="Rectangle 15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solidFill>
            <a:srgbClr val="FFFFFF"/>
          </a:solidFill>
          <a:ln w="152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317" name="TextBox 3"/>
          <p:cNvSpPr txBox="1">
            <a:spLocks noChangeArrowheads="1"/>
          </p:cNvSpPr>
          <p:nvPr/>
        </p:nvSpPr>
        <p:spPr bwMode="auto">
          <a:xfrm>
            <a:off x="533400" y="5638800"/>
            <a:ext cx="8001000" cy="83099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BD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আজকের পাঠে তোমাদের স্বাগতম</a:t>
            </a:r>
            <a:endParaRPr lang="en-US" sz="6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6630" name="Picture 6" descr="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685800"/>
            <a:ext cx="8001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28600">
            <a:solidFill>
              <a:srgbClr val="C229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2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solidFill>
            <a:srgbClr val="FFFFFF"/>
          </a:solidFill>
          <a:ln w="152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752600"/>
            <a:ext cx="3886200" cy="24479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" name="Content Placeholder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752600"/>
            <a:ext cx="4038600" cy="24812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/>
          </p:cNvSpPr>
          <p:nvPr/>
        </p:nvSpPr>
        <p:spPr bwMode="auto">
          <a:xfrm>
            <a:off x="2057400" y="4572000"/>
            <a:ext cx="4495800" cy="1600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bn-BD" sz="440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দুর্গত মানুষের পাশে মাদার তেরেসা</a:t>
            </a:r>
            <a:endParaRPr lang="en-US" sz="440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514600" y="685800"/>
            <a:ext cx="4038600" cy="685800"/>
          </a:xfrm>
          <a:prstGeom prst="rect">
            <a:avLst/>
          </a:prstGeom>
          <a:solidFill>
            <a:srgbClr val="800080"/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ctr"/>
            <a:r>
              <a:rPr lang="bn-BD" sz="4400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মাদার তেরেসা </a:t>
            </a:r>
            <a:endParaRPr lang="en-US" sz="4400" dirty="0">
              <a:solidFill>
                <a:srgbClr val="FFFFF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28600">
            <a:solidFill>
              <a:srgbClr val="C229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solidFill>
            <a:srgbClr val="FFFFFF"/>
          </a:solidFill>
          <a:ln w="152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65540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752600"/>
            <a:ext cx="3886200" cy="294163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5541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752600"/>
            <a:ext cx="4191000" cy="29051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/>
          </p:cNvSpPr>
          <p:nvPr/>
        </p:nvSpPr>
        <p:spPr bwMode="auto">
          <a:xfrm>
            <a:off x="1981200" y="4876800"/>
            <a:ext cx="4495800" cy="1600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bn-BD" sz="440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মাদার তেরেসার গড়া চিকিৎসালয় ও স্কুল</a:t>
            </a:r>
            <a:endParaRPr lang="en-US" sz="440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2514600" y="762000"/>
            <a:ext cx="4038600" cy="685800"/>
          </a:xfrm>
          <a:prstGeom prst="rect">
            <a:avLst/>
          </a:prstGeom>
          <a:solidFill>
            <a:srgbClr val="800080"/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ctr"/>
            <a:r>
              <a:rPr lang="bn-BD" sz="440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মাদার তেরেসা </a:t>
            </a:r>
            <a:endParaRPr lang="en-US" sz="4400">
              <a:solidFill>
                <a:srgbClr val="FFFFF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28600">
            <a:solidFill>
              <a:srgbClr val="C229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solidFill>
            <a:srgbClr val="FFFFFF"/>
          </a:solidFill>
          <a:ln w="152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/>
          </p:cNvSpPr>
          <p:nvPr/>
        </p:nvSpPr>
        <p:spPr bwMode="auto">
          <a:xfrm>
            <a:off x="990600" y="5486400"/>
            <a:ext cx="6858000" cy="70643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bn-BD" sz="360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তিনি শান্তির জন্য নোবেল পুরস্কার পান </a:t>
            </a:r>
            <a:r>
              <a:rPr lang="bn-BD" sz="3600">
                <a:solidFill>
                  <a:schemeClr val="tx2"/>
                </a:solidFill>
                <a:cs typeface="Vrinda" pitchFamily="2" charset="0"/>
              </a:rPr>
              <a:t/>
            </a:r>
            <a:br>
              <a:rPr lang="bn-BD" sz="3600">
                <a:solidFill>
                  <a:schemeClr val="tx2"/>
                </a:solidFill>
                <a:cs typeface="Vrinda" pitchFamily="2" charset="0"/>
              </a:rPr>
            </a:br>
            <a:endParaRPr lang="en-US" sz="3600">
              <a:solidFill>
                <a:schemeClr val="tx2"/>
              </a:solidFill>
            </a:endParaRPr>
          </a:p>
        </p:txBody>
      </p:sp>
      <p:pic>
        <p:nvPicPr>
          <p:cNvPr id="26627" name="Picture 3" descr="C:\Users\Bottomley\Desktop\ma 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160020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2438400" y="609600"/>
            <a:ext cx="4038600" cy="685800"/>
          </a:xfrm>
          <a:prstGeom prst="rect">
            <a:avLst/>
          </a:prstGeom>
          <a:solidFill>
            <a:srgbClr val="800080"/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ctr"/>
            <a:r>
              <a:rPr lang="bn-BD" sz="440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মাদার তেরেসা </a:t>
            </a:r>
            <a:endParaRPr lang="en-US" sz="4400">
              <a:solidFill>
                <a:srgbClr val="FFFFF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28600">
            <a:solidFill>
              <a:srgbClr val="C229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solidFill>
            <a:srgbClr val="FFFFFF"/>
          </a:solidFill>
          <a:ln w="152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/>
          </p:cNvSpPr>
          <p:nvPr/>
        </p:nvSpPr>
        <p:spPr bwMode="auto">
          <a:xfrm>
            <a:off x="1295400" y="5257800"/>
            <a:ext cx="6048375" cy="863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411163" indent="-342900" eaLnBrk="0" hangingPunct="0">
              <a:spcBef>
                <a:spcPct val="20000"/>
              </a:spcBef>
              <a:buFont typeface="Wingdings" pitchFamily="2" charset="2"/>
              <a:buChar char="v"/>
            </a:pPr>
            <a:r>
              <a:rPr lang="bn-BD" sz="3200" b="1">
                <a:latin typeface="NikoshBAN" pitchFamily="2" charset="0"/>
                <a:cs typeface="NikoshBAN" pitchFamily="2" charset="0"/>
              </a:rPr>
              <a:t>বাংলার মানুষের জন্য তার বিশেষ দরদ ছিল</a:t>
            </a:r>
          </a:p>
          <a:p>
            <a:pPr marL="411163" indent="-342900" eaLnBrk="0" hangingPunct="0">
              <a:spcBef>
                <a:spcPct val="20000"/>
              </a:spcBef>
            </a:pPr>
            <a:endParaRPr lang="bn-BD" sz="3200">
              <a:cs typeface="Vrinda" pitchFamily="2" charset="0"/>
            </a:endParaRPr>
          </a:p>
          <a:p>
            <a:pPr marL="411163" indent="-342900" eaLnBrk="0" hangingPunct="0">
              <a:spcBef>
                <a:spcPct val="20000"/>
              </a:spcBef>
            </a:pPr>
            <a:endParaRPr lang="en-US" sz="3200"/>
          </a:p>
        </p:txBody>
      </p:sp>
      <p:pic>
        <p:nvPicPr>
          <p:cNvPr id="21506" name="Picture 2" descr="C:\Users\Bottomley\Desktop\ma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981200"/>
            <a:ext cx="3962400" cy="2362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9638" name="Picture 3" descr="C:\Users\Bottomley\Desktop\mo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2057400"/>
            <a:ext cx="3733800" cy="2438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Title 1"/>
          <p:cNvSpPr txBox="1">
            <a:spLocks/>
          </p:cNvSpPr>
          <p:nvPr/>
        </p:nvSpPr>
        <p:spPr bwMode="auto">
          <a:xfrm>
            <a:off x="2743200" y="762000"/>
            <a:ext cx="4038600" cy="685800"/>
          </a:xfrm>
          <a:prstGeom prst="rect">
            <a:avLst/>
          </a:prstGeom>
          <a:solidFill>
            <a:srgbClr val="800080"/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ctr"/>
            <a:r>
              <a:rPr lang="bn-BD" sz="4400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মাদার তেরেসা </a:t>
            </a:r>
            <a:endParaRPr lang="en-US" sz="4400" dirty="0">
              <a:solidFill>
                <a:srgbClr val="FFFFF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9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28600">
            <a:solidFill>
              <a:srgbClr val="C229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79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solidFill>
            <a:srgbClr val="FFFFFF"/>
          </a:solidFill>
          <a:ln w="152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7651" name="TextBox 3"/>
          <p:cNvSpPr txBox="1">
            <a:spLocks noChangeArrowheads="1"/>
          </p:cNvSpPr>
          <p:nvPr/>
        </p:nvSpPr>
        <p:spPr bwMode="auto">
          <a:xfrm>
            <a:off x="1981200" y="609600"/>
            <a:ext cx="5029200" cy="830997"/>
          </a:xfrm>
          <a:prstGeom prst="rect">
            <a:avLst/>
          </a:prstGeom>
          <a:solidFill>
            <a:srgbClr val="800080"/>
          </a:solidFill>
          <a:ln w="38100">
            <a:solidFill>
              <a:srgbClr val="FF66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BD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সরব পাঠ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1981200"/>
            <a:ext cx="4724400" cy="318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28600">
            <a:solidFill>
              <a:srgbClr val="C229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19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solidFill>
            <a:srgbClr val="FFFFFF"/>
          </a:solidFill>
          <a:ln w="152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 bwMode="auto">
          <a:xfrm>
            <a:off x="2514600" y="381000"/>
            <a:ext cx="4038600" cy="685800"/>
          </a:xfrm>
          <a:prstGeom prst="rect">
            <a:avLst/>
          </a:prstGeom>
          <a:solidFill>
            <a:srgbClr val="800080"/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bn-BD" sz="440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শব্দার্থ</a:t>
            </a:r>
            <a:endParaRPr lang="en-US" sz="4400">
              <a:solidFill>
                <a:srgbClr val="FFFF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Pentagon 2"/>
          <p:cNvSpPr>
            <a:spLocks noChangeArrowheads="1"/>
          </p:cNvSpPr>
          <p:nvPr/>
        </p:nvSpPr>
        <p:spPr bwMode="auto">
          <a:xfrm>
            <a:off x="609600" y="1371600"/>
            <a:ext cx="1524000" cy="792163"/>
          </a:xfrm>
          <a:prstGeom prst="homePlate">
            <a:avLst>
              <a:gd name="adj" fmla="val 50020"/>
            </a:avLst>
          </a:prstGeom>
          <a:noFill/>
          <a:ln w="26416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2000">
              <a:solidFill>
                <a:srgbClr val="FFFF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>
                <a:latin typeface="NikoshBAN" pitchFamily="2" charset="0"/>
                <a:cs typeface="NikoshBAN" pitchFamily="2" charset="0"/>
              </a:rPr>
              <a:t>অনাথ</a:t>
            </a:r>
          </a:p>
          <a:p>
            <a:pPr algn="ctr"/>
            <a:endParaRPr lang="en-US">
              <a:latin typeface="Constantia" pitchFamily="18" charset="0"/>
            </a:endParaRPr>
          </a:p>
        </p:txBody>
      </p:sp>
      <p:sp>
        <p:nvSpPr>
          <p:cNvPr id="5" name="Pentagon 4"/>
          <p:cNvSpPr>
            <a:spLocks noChangeArrowheads="1"/>
          </p:cNvSpPr>
          <p:nvPr/>
        </p:nvSpPr>
        <p:spPr bwMode="auto">
          <a:xfrm>
            <a:off x="588963" y="3400425"/>
            <a:ext cx="1524000" cy="890588"/>
          </a:xfrm>
          <a:prstGeom prst="homePlate">
            <a:avLst>
              <a:gd name="adj" fmla="val 49943"/>
            </a:avLst>
          </a:prstGeom>
          <a:noFill/>
          <a:ln w="26416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1400">
              <a:solidFill>
                <a:srgbClr val="FFFF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>
                <a:latin typeface="NikoshBAN" pitchFamily="2" charset="0"/>
                <a:cs typeface="NikoshBAN" pitchFamily="2" charset="0"/>
              </a:rPr>
              <a:t>আবাসন</a:t>
            </a:r>
          </a:p>
          <a:p>
            <a:pPr algn="ctr"/>
            <a:endParaRPr lang="en-US">
              <a:latin typeface="Constantia" pitchFamily="18" charset="0"/>
            </a:endParaRPr>
          </a:p>
        </p:txBody>
      </p:sp>
      <p:sp>
        <p:nvSpPr>
          <p:cNvPr id="6" name="Pentagon 5"/>
          <p:cNvSpPr>
            <a:spLocks noChangeArrowheads="1"/>
          </p:cNvSpPr>
          <p:nvPr/>
        </p:nvSpPr>
        <p:spPr bwMode="auto">
          <a:xfrm>
            <a:off x="457200" y="5105400"/>
            <a:ext cx="1524000" cy="838200"/>
          </a:xfrm>
          <a:prstGeom prst="homePlate">
            <a:avLst>
              <a:gd name="adj" fmla="val 50000"/>
            </a:avLst>
          </a:prstGeom>
          <a:noFill/>
          <a:ln w="26416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>
                <a:latin typeface="NikoshBAN" pitchFamily="2" charset="0"/>
                <a:cs typeface="NikoshBAN" pitchFamily="2" charset="0"/>
              </a:rPr>
              <a:t>সম্মাননা</a:t>
            </a:r>
            <a:endParaRPr lang="en-US" sz="200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1295400"/>
            <a:ext cx="247967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2200" y="3276600"/>
            <a:ext cx="2479675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09800" y="4953000"/>
            <a:ext cx="247967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entagon 2"/>
          <p:cNvSpPr>
            <a:spLocks noChangeArrowheads="1"/>
          </p:cNvSpPr>
          <p:nvPr/>
        </p:nvSpPr>
        <p:spPr bwMode="auto">
          <a:xfrm>
            <a:off x="5410200" y="1447800"/>
            <a:ext cx="1524000" cy="792163"/>
          </a:xfrm>
          <a:prstGeom prst="homePlate">
            <a:avLst>
              <a:gd name="adj" fmla="val 50020"/>
            </a:avLst>
          </a:prstGeom>
          <a:noFill/>
          <a:ln w="26416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2000">
              <a:solidFill>
                <a:srgbClr val="FFFFFF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b="1">
                <a:latin typeface="NikoshBAN" pitchFamily="2" charset="0"/>
                <a:cs typeface="NikoshBAN" pitchFamily="2" charset="0"/>
              </a:rPr>
              <a:t>এতিম</a:t>
            </a:r>
          </a:p>
        </p:txBody>
      </p:sp>
      <p:sp>
        <p:nvSpPr>
          <p:cNvPr id="7" name="Pentagon 4"/>
          <p:cNvSpPr>
            <a:spLocks noChangeArrowheads="1"/>
          </p:cNvSpPr>
          <p:nvPr/>
        </p:nvSpPr>
        <p:spPr bwMode="auto">
          <a:xfrm>
            <a:off x="5389563" y="3200400"/>
            <a:ext cx="2306637" cy="1166813"/>
          </a:xfrm>
          <a:prstGeom prst="homePlate">
            <a:avLst>
              <a:gd name="adj" fmla="val 57695"/>
            </a:avLst>
          </a:prstGeom>
          <a:noFill/>
          <a:ln w="26416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1400">
              <a:solidFill>
                <a:srgbClr val="FFFF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>
                <a:latin typeface="NikoshBAN" pitchFamily="2" charset="0"/>
                <a:cs typeface="NikoshBAN" pitchFamily="2" charset="0"/>
              </a:rPr>
              <a:t>বসবাসের ব্যবস্থা</a:t>
            </a:r>
          </a:p>
          <a:p>
            <a:pPr algn="ctr"/>
            <a:endParaRPr lang="en-US" sz="28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Pentagon 5"/>
          <p:cNvSpPr>
            <a:spLocks noChangeArrowheads="1"/>
          </p:cNvSpPr>
          <p:nvPr/>
        </p:nvSpPr>
        <p:spPr bwMode="auto">
          <a:xfrm>
            <a:off x="5257800" y="4953000"/>
            <a:ext cx="2971800" cy="990600"/>
          </a:xfrm>
          <a:prstGeom prst="homePlate">
            <a:avLst>
              <a:gd name="adj" fmla="val 82500"/>
            </a:avLst>
          </a:prstGeom>
          <a:noFill/>
          <a:ln w="26416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>
                <a:latin typeface="NikoshBAN" pitchFamily="2" charset="0"/>
                <a:cs typeface="NikoshBAN" pitchFamily="2" charset="0"/>
              </a:rPr>
              <a:t>সম্মানের স্বীকৃতি প্রদান</a:t>
            </a:r>
            <a:r>
              <a:rPr lang="en-US" sz="32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6" grpId="0"/>
      <p:bldP spid="4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28600">
            <a:solidFill>
              <a:srgbClr val="C229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27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solidFill>
            <a:srgbClr val="FFFFFF"/>
          </a:solidFill>
          <a:ln w="152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835150" y="566738"/>
            <a:ext cx="5473700" cy="830997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BD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990600" y="4191000"/>
            <a:ext cx="7239000" cy="7397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</a:pPr>
            <a:r>
              <a:rPr lang="bn-BD" sz="4000" b="1">
                <a:latin typeface="NikoshBAN" pitchFamily="2" charset="0"/>
                <a:cs typeface="NikoshBAN" pitchFamily="2" charset="0"/>
              </a:rPr>
              <a:t>মাদার তেরেজার সেবা কাজ গুলো কি কি</a:t>
            </a:r>
            <a:r>
              <a:rPr lang="bn-BD" sz="400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77830" name="Picture 6" descr="Pictur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1828800"/>
            <a:ext cx="3657600" cy="246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77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28600">
            <a:solidFill>
              <a:srgbClr val="C229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75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solidFill>
            <a:srgbClr val="FFFFFF"/>
          </a:solidFill>
          <a:ln w="152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 bwMode="auto">
          <a:xfrm>
            <a:off x="2057400" y="762000"/>
            <a:ext cx="4800600" cy="936625"/>
          </a:xfrm>
          <a:prstGeom prst="rect">
            <a:avLst/>
          </a:prstGeom>
          <a:solidFill>
            <a:srgbClr val="800080"/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bn-BD" sz="4400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4400" dirty="0">
              <a:solidFill>
                <a:srgbClr val="FFFF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699" name="Rectangle 5"/>
          <p:cNvSpPr>
            <a:spLocks noChangeArrowheads="1"/>
          </p:cNvSpPr>
          <p:nvPr/>
        </p:nvSpPr>
        <p:spPr bwMode="auto">
          <a:xfrm>
            <a:off x="476250" y="4191000"/>
            <a:ext cx="8210550" cy="7397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4000">
                <a:latin typeface="NikoshBAN" pitchFamily="2" charset="0"/>
                <a:cs typeface="NikoshBAN" pitchFamily="2" charset="0"/>
              </a:rPr>
              <a:t>* </a:t>
            </a:r>
            <a:r>
              <a:rPr lang="bn-BD" sz="2800" b="1">
                <a:latin typeface="NikoshBAN" pitchFamily="2" charset="0"/>
                <a:cs typeface="NikoshBAN" pitchFamily="2" charset="0"/>
              </a:rPr>
              <a:t>মানব সেবায় অবদান রেখেছেন এমন পাচজন ব্যক্তি সম্পর্কে লেখ</a:t>
            </a:r>
            <a:r>
              <a:rPr lang="bn-IN" sz="2800" b="1">
                <a:latin typeface="NikoshBAN" pitchFamily="2" charset="0"/>
                <a:cs typeface="NikoshBAN" pitchFamily="2" charset="0"/>
              </a:rPr>
              <a:t> ।</a:t>
            </a:r>
            <a:endParaRPr lang="bn-BD" sz="2800" b="1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9878" name="Picture 6" descr="Picture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1981200"/>
            <a:ext cx="3352800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9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969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28600">
            <a:solidFill>
              <a:srgbClr val="C229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23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solidFill>
            <a:srgbClr val="FFFFFF"/>
          </a:solidFill>
          <a:ln w="152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>
            <a:spLocks noChangeArrowheads="1"/>
          </p:cNvSpPr>
          <p:nvPr/>
        </p:nvSpPr>
        <p:spPr bwMode="auto">
          <a:xfrm>
            <a:off x="2667000" y="457200"/>
            <a:ext cx="3810000" cy="762000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 w="9525" algn="ctr">
            <a:solidFill>
              <a:srgbClr val="F9F9F9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4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33400" y="3733800"/>
            <a:ext cx="8077200" cy="2692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2800" b="1">
                <a:latin typeface="NikoshBAN" pitchFamily="2" charset="0"/>
                <a:cs typeface="NikoshBAN" pitchFamily="2" charset="0"/>
              </a:rPr>
              <a:t>মাদার তেরেসা কত সালে এবং কিসে </a:t>
            </a:r>
          </a:p>
          <a:p>
            <a:pPr marL="342900" indent="-342900">
              <a:buFontTx/>
              <a:buAutoNum type="arabicPeriod"/>
            </a:pPr>
            <a:r>
              <a:rPr lang="en-US" sz="2800" b="1">
                <a:latin typeface="NikoshBAN" pitchFamily="2" charset="0"/>
                <a:cs typeface="NikoshBAN" pitchFamily="2" charset="0"/>
              </a:rPr>
              <a:t>নোবেল পুরস্কার লভ করেন?</a:t>
            </a:r>
          </a:p>
          <a:p>
            <a:pPr marL="342900" indent="-342900">
              <a:buFontTx/>
              <a:buAutoNum type="arabicPeriod"/>
            </a:pPr>
            <a:r>
              <a:rPr lang="en-US" sz="2800" b="1">
                <a:latin typeface="NikoshBAN" pitchFamily="2" charset="0"/>
                <a:cs typeface="NikoshBAN" pitchFamily="2" charset="0"/>
              </a:rPr>
              <a:t>সেবার আগ্রহ জাগাতে স্কুলের ছাত্র-ছাত্রীদের মাদার তেরেসা কী শিক্ষা দিয়েছিলেন?</a:t>
            </a:r>
          </a:p>
          <a:p>
            <a:pPr marL="342900" indent="-342900">
              <a:buFontTx/>
              <a:buAutoNum type="arabicPeriod"/>
            </a:pPr>
            <a:r>
              <a:rPr lang="en-US" sz="2800" b="1">
                <a:latin typeface="NikoshBAN" pitchFamily="2" charset="0"/>
                <a:cs typeface="NikoshBAN" pitchFamily="2" charset="0"/>
              </a:rPr>
              <a:t>মাদার তেরেসার বাক্তি জীবনে ৩ টির বেশী শাড়ী ছিল না, এর থেকে তোমরা  কি শিক্ষা গ্রহন করলে ? </a:t>
            </a:r>
          </a:p>
        </p:txBody>
      </p:sp>
      <p:pic>
        <p:nvPicPr>
          <p:cNvPr id="32773" name="Picture 8" descr="Picture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1600200"/>
            <a:ext cx="2209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28600">
            <a:solidFill>
              <a:srgbClr val="C229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71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solidFill>
            <a:srgbClr val="FFFFFF"/>
          </a:solidFill>
          <a:ln w="152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" name="TextBox 1"/>
          <p:cNvSpPr>
            <a:spLocks noChangeArrowheads="1"/>
          </p:cNvSpPr>
          <p:nvPr/>
        </p:nvSpPr>
        <p:spPr bwMode="auto">
          <a:xfrm>
            <a:off x="1820863" y="449263"/>
            <a:ext cx="5122862" cy="1012825"/>
          </a:xfrm>
          <a:prstGeom prst="roundRect">
            <a:avLst>
              <a:gd name="adj" fmla="val 16667"/>
            </a:avLst>
          </a:prstGeom>
          <a:solidFill>
            <a:srgbClr val="800080"/>
          </a:solidFill>
          <a:ln w="9525" algn="ctr">
            <a:solidFill>
              <a:srgbClr val="B6DCDF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r>
              <a:rPr lang="en-US" sz="540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11" name="Picture 10" descr="9478dd77ccb0aa9bd4dc638337f70d44-retro-different-home-styles-for-home-by-aman-bansa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8186" y="1685936"/>
            <a:ext cx="3723865" cy="2875502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699" name="Rectangle 5"/>
          <p:cNvSpPr>
            <a:spLocks noChangeArrowheads="1"/>
          </p:cNvSpPr>
          <p:nvPr/>
        </p:nvSpPr>
        <p:spPr bwMode="auto">
          <a:xfrm>
            <a:off x="457200" y="5257800"/>
            <a:ext cx="8210550" cy="7397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4000">
                <a:latin typeface="NikoshBAN" pitchFamily="2" charset="0"/>
                <a:cs typeface="NikoshBAN" pitchFamily="2" charset="0"/>
              </a:rPr>
              <a:t>* </a:t>
            </a:r>
            <a:r>
              <a:rPr lang="en-US" sz="3200" b="1">
                <a:latin typeface="NikoshBAN" pitchFamily="2" charset="0"/>
                <a:cs typeface="NikoshBAN" pitchFamily="2" charset="0"/>
              </a:rPr>
              <a:t>মানুষের মাঝে তিনি বেচে থাকবেন চিরকাল </a:t>
            </a:r>
            <a:r>
              <a:rPr lang="bn-BD" sz="3200" b="1"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b="1">
                <a:latin typeface="NikoshBAN" pitchFamily="2" charset="0"/>
                <a:cs typeface="NikoshBAN" pitchFamily="2" charset="0"/>
              </a:rPr>
              <a:t>বিশ্লেষন কর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969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28600">
            <a:solidFill>
              <a:srgbClr val="C229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solidFill>
            <a:srgbClr val="FFFFFF"/>
          </a:solidFill>
          <a:ln w="152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16390" name="Picture 3" descr="6188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6477000" y="304800"/>
            <a:ext cx="216408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TextBox 6"/>
          <p:cNvSpPr txBox="1">
            <a:spLocks noChangeArrowheads="1"/>
          </p:cNvSpPr>
          <p:nvPr/>
        </p:nvSpPr>
        <p:spPr bwMode="auto">
          <a:xfrm>
            <a:off x="457200" y="3048000"/>
            <a:ext cx="7696200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IN" sz="4400" dirty="0">
                <a:latin typeface="Calibri" pitchFamily="34" charset="0"/>
                <a:cs typeface="Vrinda" pitchFamily="2" charset="0"/>
              </a:rPr>
              <a:t>             </a:t>
            </a:r>
            <a:endParaRPr lang="bn-BD" sz="4400" dirty="0">
              <a:latin typeface="Calibri" pitchFamily="34" charset="0"/>
              <a:cs typeface="Vrinda" pitchFamily="2" charset="0"/>
            </a:endParaRPr>
          </a:p>
          <a:p>
            <a:pPr lvl="0" algn="ctr"/>
            <a:r>
              <a:rPr lang="bn-IN" sz="4400" dirty="0">
                <a:latin typeface="Calibri" pitchFamily="34" charset="0"/>
                <a:cs typeface="Vrinda" pitchFamily="2" charset="0"/>
              </a:rPr>
              <a:t> </a:t>
            </a:r>
            <a:r>
              <a:rPr lang="en-US" sz="4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কাকন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চন্দ্র মন্ডল</a:t>
            </a:r>
            <a:endParaRPr lang="bn-BD" sz="28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bn-IN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</a:t>
            </a:r>
            <a:r>
              <a:rPr lang="bn-BD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IN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শিক্ষক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(কম্পিউটার),</a:t>
            </a:r>
            <a:r>
              <a:rPr lang="bn-BD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          </a:t>
            </a:r>
            <a:r>
              <a:rPr lang="bn-BD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রাজঘাট জাফরপুর মাধ্যমিক বালিকা বিদ্যালয়,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উপজেলাঃ অভয়নগর,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জেলাঃ যশোর।</a:t>
            </a:r>
            <a:endParaRPr lang="bn-IN" sz="28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bn-BD" sz="28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মুঠোফোন- </a:t>
            </a:r>
            <a:r>
              <a:rPr lang="en-US" sz="28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01</a:t>
            </a:r>
            <a:r>
              <a:rPr lang="bn-BD" sz="28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৯১১-৮১০৭৬৬</a:t>
            </a:r>
            <a:endParaRPr lang="bn-IN" sz="2800" b="1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/>
        </p:nvSpPr>
        <p:spPr bwMode="auto">
          <a:xfrm>
            <a:off x="304800" y="228600"/>
            <a:ext cx="3505200" cy="1219200"/>
          </a:xfrm>
          <a:prstGeom prst="horizontalScroll">
            <a:avLst>
              <a:gd name="adj" fmla="val 12500"/>
            </a:avLst>
          </a:prstGeom>
          <a:solidFill>
            <a:schemeClr val="folHlink"/>
          </a:solidFill>
          <a:ln w="9525" algn="ctr">
            <a:solidFill>
              <a:srgbClr val="FF660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bn-BD" sz="48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r>
              <a:rPr lang="bn-BD" sz="60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1" grpId="0"/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28600">
            <a:solidFill>
              <a:srgbClr val="C229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490" name="Rectangle 3"/>
          <p:cNvSpPr>
            <a:spLocks noChangeArrowheads="1"/>
          </p:cNvSpPr>
          <p:nvPr/>
        </p:nvSpPr>
        <p:spPr bwMode="auto">
          <a:xfrm>
            <a:off x="304800" y="304800"/>
            <a:ext cx="8839200" cy="6553200"/>
          </a:xfrm>
          <a:prstGeom prst="rect">
            <a:avLst/>
          </a:prstGeom>
          <a:solidFill>
            <a:srgbClr val="FFFFFF"/>
          </a:solidFill>
          <a:ln w="152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2" name="Title 1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381000"/>
            <a:ext cx="5791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7" descr="Picture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4400" y="1905000"/>
            <a:ext cx="7259638" cy="416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28600">
            <a:solidFill>
              <a:srgbClr val="D73217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0" y="304800"/>
            <a:ext cx="8839200" cy="6553200"/>
          </a:xfrm>
          <a:prstGeom prst="rect">
            <a:avLst/>
          </a:prstGeom>
          <a:solidFill>
            <a:srgbClr val="FFFFFF"/>
          </a:solidFill>
          <a:ln w="152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9" name="Flowchart: Sequential Access Storage 8"/>
          <p:cNvSpPr/>
          <p:nvPr/>
        </p:nvSpPr>
        <p:spPr>
          <a:xfrm>
            <a:off x="1295400" y="762000"/>
            <a:ext cx="6172200" cy="990600"/>
          </a:xfrm>
          <a:prstGeom prst="flowChartMagneticTap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6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364" name="Rectangle 5"/>
          <p:cNvSpPr>
            <a:spLocks noChangeArrowheads="1"/>
          </p:cNvSpPr>
          <p:nvPr/>
        </p:nvSpPr>
        <p:spPr bwMode="auto">
          <a:xfrm>
            <a:off x="1143000" y="3124200"/>
            <a:ext cx="67056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বিষয়ঃ বাংলা ১ম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পত্র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শিরোনামঃ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মাদার তেরেসা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শ্রেণিঃ ৬ষ্ঠ</a:t>
            </a:r>
          </a:p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৫০মিনিট</a:t>
            </a:r>
            <a:endParaRPr lang="bn-BD" sz="36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তারিখঃ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36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28600">
            <a:solidFill>
              <a:srgbClr val="C229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2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solidFill>
            <a:srgbClr val="FFFFFF"/>
          </a:solidFill>
          <a:ln w="152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16388" name="Title 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304800"/>
            <a:ext cx="5310188" cy="134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 descr="C:\Users\Bottomley\Desktop\m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1676400"/>
            <a:ext cx="41148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 descr="C:\Users\Bottomley\Desktop\ma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29200" y="1676400"/>
            <a:ext cx="3657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2" descr="C:\Users\Bottomley\Desktop\poem\m 1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" y="4267200"/>
            <a:ext cx="4038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Users\Bottomley\Desktop\poem\m 9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53000" y="4114800"/>
            <a:ext cx="3810000" cy="241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28600">
            <a:solidFill>
              <a:srgbClr val="C229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0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solidFill>
            <a:srgbClr val="FFFFFF"/>
          </a:solidFill>
          <a:ln w="152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60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609600"/>
            <a:ext cx="7467600" cy="1650742"/>
          </a:xfrm>
          <a:prstGeom prst="wav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800" dirty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4800" dirty="0">
              <a:ln w="18415" cmpd="sng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412" name="AutoShape 6"/>
          <p:cNvSpPr>
            <a:spLocks noChangeArrowheads="1"/>
          </p:cNvSpPr>
          <p:nvPr/>
        </p:nvSpPr>
        <p:spPr bwMode="auto">
          <a:xfrm>
            <a:off x="1828800" y="2971800"/>
            <a:ext cx="6477000" cy="2895600"/>
          </a:xfrm>
          <a:prstGeom prst="flowChartPunchedTape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মাদার তেরেসা</a:t>
            </a:r>
          </a:p>
          <a:p>
            <a:pPr algn="ctr"/>
            <a:r>
              <a:rPr lang="bn-BD" sz="3200" b="1" dirty="0">
                <a:solidFill>
                  <a:schemeClr val="hlink"/>
                </a:solidFill>
                <a:latin typeface="NikoshBAN" pitchFamily="2" charset="0"/>
                <a:cs typeface="NikoshBAN" pitchFamily="2" charset="0"/>
              </a:rPr>
              <a:t>                        </a:t>
            </a:r>
            <a:r>
              <a:rPr lang="bn-BD" sz="3200" b="1" dirty="0">
                <a:solidFill>
                  <a:srgbClr val="C2290A"/>
                </a:solidFill>
                <a:latin typeface="NikoshBAN" pitchFamily="2" charset="0"/>
                <a:cs typeface="NikoshBAN" pitchFamily="2" charset="0"/>
              </a:rPr>
              <a:t>সানজিদা খাতুন</a:t>
            </a:r>
            <a:endParaRPr lang="en-US" sz="3200" b="1" dirty="0">
              <a:solidFill>
                <a:srgbClr val="C2290A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6627" name="Picture 3" descr="C:\Users\Bottomley\Desktop\ma 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438400"/>
            <a:ext cx="23622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28600">
            <a:solidFill>
              <a:srgbClr val="C229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78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solidFill>
            <a:srgbClr val="FFFFFF"/>
          </a:solidFill>
          <a:ln w="152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/>
            <a:endParaRPr lang="bn-BD" sz="3600">
              <a:latin typeface="NikoshBAN" pitchFamily="2" charset="0"/>
              <a:cs typeface="NikoshBAN" pitchFamily="2" charset="0"/>
            </a:endParaRPr>
          </a:p>
          <a:p>
            <a:pPr marL="342900" indent="-342900">
              <a:buFontTx/>
              <a:buChar char="•"/>
            </a:pPr>
            <a:endParaRPr lang="bn-BD" sz="3200">
              <a:latin typeface="NikoshBAN" pitchFamily="2" charset="0"/>
              <a:cs typeface="NikoshBAN" pitchFamily="2" charset="0"/>
            </a:endParaRPr>
          </a:p>
          <a:p>
            <a:pPr marL="342900" indent="-342900">
              <a:buFontTx/>
              <a:buAutoNum type="arabicPeriod"/>
            </a:pPr>
            <a:endParaRPr lang="en-US">
              <a:cs typeface="Vrinda" pitchFamily="2" charset="0"/>
            </a:endParaRPr>
          </a:p>
        </p:txBody>
      </p:sp>
      <p:sp>
        <p:nvSpPr>
          <p:cNvPr id="6" name="Title 1"/>
          <p:cNvSpPr>
            <a:spLocks/>
          </p:cNvSpPr>
          <p:nvPr/>
        </p:nvSpPr>
        <p:spPr bwMode="auto">
          <a:xfrm>
            <a:off x="914400" y="762000"/>
            <a:ext cx="7315200" cy="838200"/>
          </a:xfrm>
          <a:prstGeom prst="ribbon">
            <a:avLst>
              <a:gd name="adj1" fmla="val 16667"/>
              <a:gd name="adj2" fmla="val 50000"/>
            </a:avLst>
          </a:prstGeom>
          <a:solidFill>
            <a:srgbClr val="33CCCC"/>
          </a:solidFill>
          <a:ln w="9525" algn="ctr">
            <a:noFill/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শিখনফলঃ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1905000"/>
            <a:ext cx="6172200" cy="976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bn-BD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 ......</a:t>
            </a:r>
          </a:p>
          <a:p>
            <a:endParaRPr lang="bn-BD" dirty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Content Placeholder 2"/>
          <p:cNvSpPr>
            <a:spLocks/>
          </p:cNvSpPr>
          <p:nvPr/>
        </p:nvSpPr>
        <p:spPr bwMode="auto">
          <a:xfrm>
            <a:off x="685800" y="3276600"/>
            <a:ext cx="7391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82575" eaLnBrk="0" hangingPunct="0">
              <a:spcBef>
                <a:spcPct val="20000"/>
              </a:spcBef>
            </a:pPr>
            <a:r>
              <a:rPr lang="en-US" sz="2800" b="1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কবি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 পরিচিতি বলতে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  <a:p>
            <a:pPr marL="365125" indent="-282575" eaLnBrk="0" hangingPunct="0">
              <a:spcBef>
                <a:spcPct val="20000"/>
              </a:spcBef>
            </a:pPr>
            <a:r>
              <a:rPr lang="en-US" sz="2800" b="1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নতুন শব্দের অর্থ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365125" indent="-282575" eaLnBrk="0" hangingPunct="0">
              <a:spcBef>
                <a:spcPct val="20000"/>
              </a:spcBef>
            </a:pPr>
            <a:r>
              <a:rPr lang="en-US" sz="2800" b="1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“ নোবেল বিজয়ী এক মহীয়সী নারী সম্পর্কে বলতে পারবে ।</a:t>
            </a:r>
          </a:p>
          <a:p>
            <a:pPr marL="365125" indent="-282575" eaLnBrk="0" hangingPunct="0">
              <a:spcBef>
                <a:spcPct val="20000"/>
              </a:spcBef>
            </a:pPr>
            <a:r>
              <a:rPr lang="bn-BD" sz="2800" b="1" dirty="0">
                <a:latin typeface="NikoshBAN" pitchFamily="2" charset="0"/>
                <a:cs typeface="NikoshBAN" pitchFamily="2" charset="0"/>
              </a:rPr>
              <a:t>৪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 নারী ও নারীর কর্মের প্রতি সন্মান ব্যাখ্যা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28600">
            <a:solidFill>
              <a:srgbClr val="C229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67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solidFill>
            <a:srgbClr val="FFFFFF"/>
          </a:solidFill>
          <a:ln w="152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/>
          </p:cNvSpPr>
          <p:nvPr/>
        </p:nvSpPr>
        <p:spPr bwMode="auto">
          <a:xfrm>
            <a:off x="3048000" y="5486400"/>
            <a:ext cx="3225800" cy="914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সানজীদা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খাতুন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159118" y="1939910"/>
            <a:ext cx="2539484" cy="274204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33400" y="1371600"/>
            <a:ext cx="2438400" cy="1066800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sz="3200" b="1">
                <a:latin typeface="NikoshBAN" pitchFamily="2" charset="0"/>
                <a:cs typeface="NikoshBAN" pitchFamily="2" charset="0"/>
              </a:rPr>
              <a:t>জম্ম</a:t>
            </a:r>
          </a:p>
          <a:p>
            <a:pPr algn="ctr"/>
            <a:r>
              <a:rPr lang="en-US" sz="3200" b="1">
                <a:latin typeface="NikoshBAN" pitchFamily="2" charset="0"/>
                <a:cs typeface="NikoshBAN" pitchFamily="2" charset="0"/>
              </a:rPr>
              <a:t>১৯৩৩ ইং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019800" y="3352800"/>
            <a:ext cx="2438400" cy="1562100"/>
          </a:xfrm>
          <a:prstGeom prst="rect">
            <a:avLst/>
          </a:prstGeom>
          <a:solidFill>
            <a:schemeClr val="accent1"/>
          </a:solidFill>
          <a:ln w="9525" algn="ctr">
            <a:solidFill>
              <a:srgbClr val="D5E8EA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sz="2400" b="1">
                <a:latin typeface="NikoshBAN" pitchFamily="2" charset="0"/>
                <a:cs typeface="NikoshBAN" pitchFamily="2" charset="0"/>
              </a:rPr>
              <a:t>উল্লেখযোগ্য কাব্য</a:t>
            </a:r>
          </a:p>
          <a:p>
            <a:pPr algn="ctr"/>
            <a:r>
              <a:rPr lang="en-US" sz="2400" b="1">
                <a:latin typeface="NikoshBAN" pitchFamily="2" charset="0"/>
                <a:cs typeface="NikoshBAN" pitchFamily="2" charset="0"/>
              </a:rPr>
              <a:t>অতীত দিনের স্মৃতি,ধ্বনি থেকে কবিতা।</a:t>
            </a:r>
          </a:p>
          <a:p>
            <a:pPr algn="ctr"/>
            <a:endParaRPr lang="en-US" sz="2400" b="1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81000" y="4038600"/>
            <a:ext cx="2819400" cy="1196975"/>
          </a:xfrm>
          <a:prstGeom prst="rect">
            <a:avLst/>
          </a:prstGeom>
          <a:solidFill>
            <a:schemeClr val="accent1"/>
          </a:solidFill>
          <a:ln w="9525" algn="ctr">
            <a:solidFill>
              <a:srgbClr val="F9F9F9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sz="2400" b="1">
                <a:latin typeface="NikoshBAN" pitchFamily="2" charset="0"/>
                <a:cs typeface="NikoshBAN" pitchFamily="2" charset="0"/>
              </a:rPr>
              <a:t>সম্মাননা</a:t>
            </a:r>
          </a:p>
          <a:p>
            <a:pPr algn="ctr"/>
            <a:r>
              <a:rPr lang="en-US" sz="2400" b="1">
                <a:latin typeface="NikoshBAN" pitchFamily="2" charset="0"/>
                <a:cs typeface="NikoshBAN" pitchFamily="2" charset="0"/>
              </a:rPr>
              <a:t>বাংলা একাডেমি পুরষ্কার,একুশে পদক।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019800" y="1447800"/>
            <a:ext cx="2286000" cy="1076325"/>
          </a:xfrm>
          <a:prstGeom prst="rect">
            <a:avLst/>
          </a:prstGeom>
          <a:solidFill>
            <a:srgbClr val="CC99FF"/>
          </a:solidFill>
          <a:ln w="9525" algn="ctr">
            <a:solidFill>
              <a:srgbClr val="292989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জম্মস্থান</a:t>
            </a:r>
          </a:p>
          <a:p>
            <a:pPr algn="ctr"/>
            <a:r>
              <a:rPr lang="en-US" sz="3200" b="1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ঢাকা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438400" y="457200"/>
            <a:ext cx="4038600" cy="685800"/>
          </a:xfrm>
          <a:prstGeom prst="rect">
            <a:avLst/>
          </a:prstGeom>
          <a:solidFill>
            <a:srgbClr val="800080"/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ctr"/>
            <a:r>
              <a:rPr lang="bn-BD" sz="440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লেখক পরিচিতি </a:t>
            </a:r>
            <a:endParaRPr lang="en-US" sz="4400">
              <a:solidFill>
                <a:srgbClr val="FFFFF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11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28600">
            <a:solidFill>
              <a:srgbClr val="C229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26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solidFill>
            <a:srgbClr val="FFFFFF"/>
          </a:solidFill>
          <a:ln w="152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27650" name="Picture 2" descr="C:\Users\Bottomley\Desktop\poem\m 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286000"/>
            <a:ext cx="3886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219200" y="5257800"/>
            <a:ext cx="6477000" cy="5847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3200" b="1" dirty="0">
                <a:solidFill>
                  <a:srgbClr val="F2F2F2"/>
                </a:solidFill>
                <a:latin typeface="Corbel" pitchFamily="34" charset="0"/>
                <a:cs typeface="Vrinda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ভালবাসা 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হল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- মানুষের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জন্য কিছু করা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458" name="Picture 2" descr="C:\Users\Bottomley\Desktop\m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2286000"/>
            <a:ext cx="4267200" cy="275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 txBox="1">
            <a:spLocks/>
          </p:cNvSpPr>
          <p:nvPr/>
        </p:nvSpPr>
        <p:spPr bwMode="auto">
          <a:xfrm>
            <a:off x="2514600" y="914400"/>
            <a:ext cx="4038600" cy="685800"/>
          </a:xfrm>
          <a:prstGeom prst="rect">
            <a:avLst/>
          </a:prstGeom>
          <a:solidFill>
            <a:srgbClr val="800080"/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ctr"/>
            <a:r>
              <a:rPr lang="bn-BD" sz="4400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মাদার তেরেসা </a:t>
            </a:r>
            <a:endParaRPr lang="en-US" sz="4400" dirty="0">
              <a:solidFill>
                <a:srgbClr val="FFFFF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28600">
            <a:solidFill>
              <a:srgbClr val="C229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74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solidFill>
            <a:srgbClr val="FFFFFF"/>
          </a:solidFill>
          <a:ln w="152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219200"/>
            <a:ext cx="3581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1219200"/>
            <a:ext cx="3581400" cy="196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990600" y="3352800"/>
            <a:ext cx="2362200" cy="457200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b="1">
                <a:latin typeface="NikoshBAN" pitchFamily="2" charset="0"/>
                <a:cs typeface="NikoshBAN" pitchFamily="2" charset="0"/>
              </a:rPr>
              <a:t>প্রতিবন্ধি শিশু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334000" y="3200400"/>
            <a:ext cx="2667000" cy="457200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b="1">
                <a:latin typeface="NikoshBAN" pitchFamily="2" charset="0"/>
                <a:cs typeface="NikoshBAN" pitchFamily="2" charset="0"/>
              </a:rPr>
              <a:t>এতিম শিশু</a:t>
            </a:r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3886200"/>
            <a:ext cx="3505200" cy="217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53000" y="3810000"/>
            <a:ext cx="3581400" cy="215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62000" y="6172200"/>
            <a:ext cx="2590800" cy="381000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b="1">
                <a:latin typeface="NikoshBAN" pitchFamily="2" charset="0"/>
                <a:cs typeface="NikoshBAN" pitchFamily="2" charset="0"/>
              </a:rPr>
              <a:t>বৃদ্ধাশ্রম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105400" y="6096000"/>
            <a:ext cx="2667000" cy="381000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b="1">
                <a:latin typeface="NikoshBAN" pitchFamily="2" charset="0"/>
                <a:cs typeface="NikoshBAN" pitchFamily="2" charset="0"/>
              </a:rPr>
              <a:t>অসহায় মানুষ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514600" y="381000"/>
            <a:ext cx="4038600" cy="685800"/>
          </a:xfrm>
          <a:prstGeom prst="rect">
            <a:avLst/>
          </a:prstGeom>
          <a:solidFill>
            <a:srgbClr val="800080"/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ctr"/>
            <a:r>
              <a:rPr lang="bn-BD" sz="4400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মাদার তেরেসা </a:t>
            </a:r>
            <a:endParaRPr lang="en-US" sz="4400" dirty="0">
              <a:solidFill>
                <a:srgbClr val="FFFFF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11" grpId="0" animBg="1"/>
      <p:bldP spid="4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</TotalTime>
  <Words>264</Words>
  <Application>Microsoft Office PowerPoint</Application>
  <PresentationFormat>On-screen Show (4:3)</PresentationFormat>
  <Paragraphs>72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HARUNSIR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HARUNSIR</dc:creator>
  <cp:lastModifiedBy>pc</cp:lastModifiedBy>
  <cp:revision>83</cp:revision>
  <dcterms:created xsi:type="dcterms:W3CDTF">2015-05-05T06:43:27Z</dcterms:created>
  <dcterms:modified xsi:type="dcterms:W3CDTF">2016-02-12T07:05:26Z</dcterms:modified>
</cp:coreProperties>
</file>