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2" r:id="rId4"/>
    <p:sldId id="265" r:id="rId5"/>
    <p:sldId id="258" r:id="rId6"/>
    <p:sldId id="264" r:id="rId7"/>
    <p:sldId id="273" r:id="rId8"/>
    <p:sldId id="269" r:id="rId9"/>
    <p:sldId id="266" r:id="rId10"/>
    <p:sldId id="259" r:id="rId11"/>
    <p:sldId id="260" r:id="rId12"/>
    <p:sldId id="261" r:id="rId13"/>
    <p:sldId id="26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302EA-7BB4-4D59-A008-FCF849B1BA6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F14FCB-B3D1-4ECA-907D-D236C6E4CF6F}">
      <dgm:prSet custT="1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7030A0"/>
            </a:gs>
            <a:gs pos="100000">
              <a:srgbClr val="005CBF"/>
            </a:gs>
          </a:gsLst>
          <a:lin ang="18900000" scaled="1"/>
          <a:tileRect/>
        </a:gradFill>
      </dgm:spPr>
      <dgm:t>
        <a:bodyPr/>
        <a:lstStyle/>
        <a:p>
          <a:pPr rtl="0"/>
          <a:r>
            <a:rPr lang="bn-BD" sz="4800" dirty="0" smtClean="0"/>
            <a:t>পাঠ শিরোনাম</a:t>
          </a:r>
          <a:endParaRPr lang="en-US" sz="4800" dirty="0"/>
        </a:p>
      </dgm:t>
    </dgm:pt>
    <dgm:pt modelId="{B097E7B8-05C2-4B19-8FF9-50907E7239FC}" type="parTrans" cxnId="{7E511BB9-BA14-4851-AFD2-D84D7F0BE4E3}">
      <dgm:prSet/>
      <dgm:spPr/>
      <dgm:t>
        <a:bodyPr/>
        <a:lstStyle/>
        <a:p>
          <a:endParaRPr lang="en-US"/>
        </a:p>
      </dgm:t>
    </dgm:pt>
    <dgm:pt modelId="{BDEF2398-DB40-4B10-866C-28B81212B5A7}" type="sibTrans" cxnId="{7E511BB9-BA14-4851-AFD2-D84D7F0BE4E3}">
      <dgm:prSet/>
      <dgm:spPr>
        <a:noFill/>
      </dgm:spPr>
      <dgm:t>
        <a:bodyPr/>
        <a:lstStyle/>
        <a:p>
          <a:endParaRPr lang="en-US"/>
        </a:p>
      </dgm:t>
    </dgm:pt>
    <dgm:pt modelId="{849D15C6-0EB1-4273-8BBD-468D3665A51A}" type="pres">
      <dgm:prSet presAssocID="{5C9302EA-7BB4-4D59-A008-FCF849B1BA6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12BB7E-4578-46D1-BF25-42268245EF81}" type="pres">
      <dgm:prSet presAssocID="{0DF14FCB-B3D1-4ECA-907D-D236C6E4CF6F}" presName="gear1" presStyleLbl="node1" presStyleIdx="0" presStyleCnt="1" custScaleX="628116" custScaleY="1818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4F732-8372-4E9C-A91B-F7F6B9EC1DB9}" type="pres">
      <dgm:prSet presAssocID="{0DF14FCB-B3D1-4ECA-907D-D236C6E4CF6F}" presName="gear1srcNode" presStyleLbl="node1" presStyleIdx="0" presStyleCnt="1"/>
      <dgm:spPr/>
      <dgm:t>
        <a:bodyPr/>
        <a:lstStyle/>
        <a:p>
          <a:endParaRPr lang="en-US"/>
        </a:p>
      </dgm:t>
    </dgm:pt>
    <dgm:pt modelId="{F53402DD-17B9-4843-94F8-06E52C37865C}" type="pres">
      <dgm:prSet presAssocID="{0DF14FCB-B3D1-4ECA-907D-D236C6E4CF6F}" presName="gear1dstNode" presStyleLbl="node1" presStyleIdx="0" presStyleCnt="1"/>
      <dgm:spPr/>
      <dgm:t>
        <a:bodyPr/>
        <a:lstStyle/>
        <a:p>
          <a:endParaRPr lang="en-US"/>
        </a:p>
      </dgm:t>
    </dgm:pt>
    <dgm:pt modelId="{D102645B-1A3E-4056-9CAC-8BFB210B41F0}" type="pres">
      <dgm:prSet presAssocID="{BDEF2398-DB40-4B10-866C-28B81212B5A7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7E511BB9-BA14-4851-AFD2-D84D7F0BE4E3}" srcId="{5C9302EA-7BB4-4D59-A008-FCF849B1BA69}" destId="{0DF14FCB-B3D1-4ECA-907D-D236C6E4CF6F}" srcOrd="0" destOrd="0" parTransId="{B097E7B8-05C2-4B19-8FF9-50907E7239FC}" sibTransId="{BDEF2398-DB40-4B10-866C-28B81212B5A7}"/>
    <dgm:cxn modelId="{CB7E2D1F-E5A2-4C03-A432-4B0086EA0C86}" type="presOf" srcId="{0DF14FCB-B3D1-4ECA-907D-D236C6E4CF6F}" destId="{F53402DD-17B9-4843-94F8-06E52C37865C}" srcOrd="2" destOrd="0" presId="urn:microsoft.com/office/officeart/2005/8/layout/gear1"/>
    <dgm:cxn modelId="{2386BBBF-E3BA-4994-B766-7BA077560FFD}" type="presOf" srcId="{0DF14FCB-B3D1-4ECA-907D-D236C6E4CF6F}" destId="{4512BB7E-4578-46D1-BF25-42268245EF81}" srcOrd="0" destOrd="0" presId="urn:microsoft.com/office/officeart/2005/8/layout/gear1"/>
    <dgm:cxn modelId="{E334CFE7-E0B7-40E9-973F-634C0B4002FF}" type="presOf" srcId="{0DF14FCB-B3D1-4ECA-907D-D236C6E4CF6F}" destId="{A044F732-8372-4E9C-A91B-F7F6B9EC1DB9}" srcOrd="1" destOrd="0" presId="urn:microsoft.com/office/officeart/2005/8/layout/gear1"/>
    <dgm:cxn modelId="{1321BB7B-9194-4839-85E9-C6B00FAD91F9}" type="presOf" srcId="{BDEF2398-DB40-4B10-866C-28B81212B5A7}" destId="{D102645B-1A3E-4056-9CAC-8BFB210B41F0}" srcOrd="0" destOrd="0" presId="urn:microsoft.com/office/officeart/2005/8/layout/gear1"/>
    <dgm:cxn modelId="{F69D51B3-2564-4F84-8D6D-8B5ADDDF4B31}" type="presOf" srcId="{5C9302EA-7BB4-4D59-A008-FCF849B1BA69}" destId="{849D15C6-0EB1-4273-8BBD-468D3665A51A}" srcOrd="0" destOrd="0" presId="urn:microsoft.com/office/officeart/2005/8/layout/gear1"/>
    <dgm:cxn modelId="{824E6D9B-E137-40E0-9595-C4716306C0AD}" type="presParOf" srcId="{849D15C6-0EB1-4273-8BBD-468D3665A51A}" destId="{4512BB7E-4578-46D1-BF25-42268245EF81}" srcOrd="0" destOrd="0" presId="urn:microsoft.com/office/officeart/2005/8/layout/gear1"/>
    <dgm:cxn modelId="{00125D97-E30B-4EB1-AEC2-F73872C9A53F}" type="presParOf" srcId="{849D15C6-0EB1-4273-8BBD-468D3665A51A}" destId="{A044F732-8372-4E9C-A91B-F7F6B9EC1DB9}" srcOrd="1" destOrd="0" presId="urn:microsoft.com/office/officeart/2005/8/layout/gear1"/>
    <dgm:cxn modelId="{8FDA985D-2B53-464A-A36C-DFD98EDD3E99}" type="presParOf" srcId="{849D15C6-0EB1-4273-8BBD-468D3665A51A}" destId="{F53402DD-17B9-4843-94F8-06E52C37865C}" srcOrd="2" destOrd="0" presId="urn:microsoft.com/office/officeart/2005/8/layout/gear1"/>
    <dgm:cxn modelId="{FFD58BFE-DCC1-4D9D-B594-06843D4B1327}" type="presParOf" srcId="{849D15C6-0EB1-4273-8BBD-468D3665A51A}" destId="{D102645B-1A3E-4056-9CAC-8BFB210B41F0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990F8-B8B2-4E18-AE56-B1EC215DDCB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EB46E-3B26-437B-A691-19A5BB6AF24F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bn-BD" sz="4800" dirty="0" smtClean="0"/>
            <a:t>বাঁচতে দাও</a:t>
          </a:r>
          <a:endParaRPr lang="en-US" sz="4800" dirty="0"/>
        </a:p>
      </dgm:t>
    </dgm:pt>
    <dgm:pt modelId="{CDF1B7C5-A079-4D96-A754-9847B2D6A130}" type="parTrans" cxnId="{9DB71238-EBC9-4352-A82C-B926DE2E23A9}">
      <dgm:prSet/>
      <dgm:spPr/>
      <dgm:t>
        <a:bodyPr/>
        <a:lstStyle/>
        <a:p>
          <a:endParaRPr lang="en-US"/>
        </a:p>
      </dgm:t>
    </dgm:pt>
    <dgm:pt modelId="{06A2A587-3A44-444D-91E4-69184CC35EE2}" type="sibTrans" cxnId="{9DB71238-EBC9-4352-A82C-B926DE2E23A9}">
      <dgm:prSet/>
      <dgm:spPr/>
      <dgm:t>
        <a:bodyPr/>
        <a:lstStyle/>
        <a:p>
          <a:endParaRPr lang="en-US"/>
        </a:p>
      </dgm:t>
    </dgm:pt>
    <dgm:pt modelId="{CD27454A-8124-4AEC-BA0D-8A4D66AA2472}" type="pres">
      <dgm:prSet presAssocID="{8EE990F8-B8B2-4E18-AE56-B1EC215DDCB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C821EA-6FCE-4C1E-92A2-CF562B854995}" type="pres">
      <dgm:prSet presAssocID="{EF3EB46E-3B26-437B-A691-19A5BB6AF24F}" presName="circle1" presStyleLbl="node1" presStyleIdx="0" presStyleCnt="1" custLinFactNeighborX="1618" custLinFactNeighborY="1291"/>
      <dgm:spPr>
        <a:prstGeom prst="chord">
          <a:avLst/>
        </a:prstGeom>
        <a:solidFill>
          <a:srgbClr val="7030A0"/>
        </a:solidFill>
      </dgm:spPr>
    </dgm:pt>
    <dgm:pt modelId="{3B1D43FA-D114-4E16-B6FE-1B4481B40AF8}" type="pres">
      <dgm:prSet presAssocID="{EF3EB46E-3B26-437B-A691-19A5BB6AF24F}" presName="space" presStyleCnt="0"/>
      <dgm:spPr/>
    </dgm:pt>
    <dgm:pt modelId="{2C5383D0-29F4-4053-B66A-04AB37F37744}" type="pres">
      <dgm:prSet presAssocID="{EF3EB46E-3B26-437B-A691-19A5BB6AF24F}" presName="rect1" presStyleLbl="alignAcc1" presStyleIdx="0" presStyleCnt="1" custScaleX="100000" custLinFactNeighborX="1777"/>
      <dgm:spPr>
        <a:prstGeom prst="flowChartDelay">
          <a:avLst/>
        </a:prstGeom>
      </dgm:spPr>
      <dgm:t>
        <a:bodyPr/>
        <a:lstStyle/>
        <a:p>
          <a:endParaRPr lang="en-US"/>
        </a:p>
      </dgm:t>
    </dgm:pt>
    <dgm:pt modelId="{93D235E7-1BFA-4539-8920-D5FE027B2340}" type="pres">
      <dgm:prSet presAssocID="{EF3EB46E-3B26-437B-A691-19A5BB6AF2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B71238-EBC9-4352-A82C-B926DE2E23A9}" srcId="{8EE990F8-B8B2-4E18-AE56-B1EC215DDCBB}" destId="{EF3EB46E-3B26-437B-A691-19A5BB6AF24F}" srcOrd="0" destOrd="0" parTransId="{CDF1B7C5-A079-4D96-A754-9847B2D6A130}" sibTransId="{06A2A587-3A44-444D-91E4-69184CC35EE2}"/>
    <dgm:cxn modelId="{9405A1EB-A4A5-43D0-9AA9-A32545427786}" type="presOf" srcId="{EF3EB46E-3B26-437B-A691-19A5BB6AF24F}" destId="{2C5383D0-29F4-4053-B66A-04AB37F37744}" srcOrd="0" destOrd="0" presId="urn:microsoft.com/office/officeart/2005/8/layout/target3"/>
    <dgm:cxn modelId="{67F590A4-6D7D-48B3-8962-E1575643EDB5}" type="presOf" srcId="{8EE990F8-B8B2-4E18-AE56-B1EC215DDCBB}" destId="{CD27454A-8124-4AEC-BA0D-8A4D66AA2472}" srcOrd="0" destOrd="0" presId="urn:microsoft.com/office/officeart/2005/8/layout/target3"/>
    <dgm:cxn modelId="{8B8E0455-7614-47C9-ADDD-CFB26B33718F}" type="presOf" srcId="{EF3EB46E-3B26-437B-A691-19A5BB6AF24F}" destId="{93D235E7-1BFA-4539-8920-D5FE027B2340}" srcOrd="1" destOrd="0" presId="urn:microsoft.com/office/officeart/2005/8/layout/target3"/>
    <dgm:cxn modelId="{84768FEF-EA03-471D-9104-A8A448268952}" type="presParOf" srcId="{CD27454A-8124-4AEC-BA0D-8A4D66AA2472}" destId="{96C821EA-6FCE-4C1E-92A2-CF562B854995}" srcOrd="0" destOrd="0" presId="urn:microsoft.com/office/officeart/2005/8/layout/target3"/>
    <dgm:cxn modelId="{C1681CA9-1297-4150-B117-A9867480371C}" type="presParOf" srcId="{CD27454A-8124-4AEC-BA0D-8A4D66AA2472}" destId="{3B1D43FA-D114-4E16-B6FE-1B4481B40AF8}" srcOrd="1" destOrd="0" presId="urn:microsoft.com/office/officeart/2005/8/layout/target3"/>
    <dgm:cxn modelId="{9B0BD362-91DB-4DA9-9954-6403890B98A0}" type="presParOf" srcId="{CD27454A-8124-4AEC-BA0D-8A4D66AA2472}" destId="{2C5383D0-29F4-4053-B66A-04AB37F37744}" srcOrd="2" destOrd="0" presId="urn:microsoft.com/office/officeart/2005/8/layout/target3"/>
    <dgm:cxn modelId="{2845439F-989C-4A4A-8259-EB6DDB36FA6C}" type="presParOf" srcId="{CD27454A-8124-4AEC-BA0D-8A4D66AA2472}" destId="{93D235E7-1BFA-4539-8920-D5FE027B234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F9C37-574C-46A7-8F41-AAB7D554053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3DA92687-12F1-49D1-897B-680B2707902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 পরিচিতি বলতে পারবে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94A31AFE-3D51-4FD7-BA57-F836FE87C4B0}" type="parTrans" cxnId="{F2C703AD-46E3-49C1-9953-73F1C790E559}">
      <dgm:prSet/>
      <dgm:spPr/>
      <dgm:t>
        <a:bodyPr/>
        <a:lstStyle/>
        <a:p>
          <a:endParaRPr lang="en-US"/>
        </a:p>
      </dgm:t>
    </dgm:pt>
    <dgm:pt modelId="{2A83E668-9094-4CA8-A43D-D9828864F304}" type="sibTrans" cxnId="{F2C703AD-46E3-49C1-9953-73F1C790E559}">
      <dgm:prSet/>
      <dgm:spPr/>
      <dgm:t>
        <a:bodyPr/>
        <a:lstStyle/>
        <a:p>
          <a:endParaRPr lang="en-US"/>
        </a:p>
      </dgm:t>
    </dgm:pt>
    <dgm:pt modelId="{862BF2E3-6D2A-430C-B0B8-30AEA3C61E3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কবিতাংশ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টুকু 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শুদ্ধ উচ্চারণে পড়তে পারবে </a:t>
          </a:r>
          <a:endParaRPr lang="en-US" dirty="0"/>
        </a:p>
      </dgm:t>
    </dgm:pt>
    <dgm:pt modelId="{7B1AD599-8380-47B5-B221-BE4D0B7C88F1}" type="parTrans" cxnId="{4015A86F-D5AD-413C-A680-2474B0443FB6}">
      <dgm:prSet/>
      <dgm:spPr/>
      <dgm:t>
        <a:bodyPr/>
        <a:lstStyle/>
        <a:p>
          <a:endParaRPr lang="en-US"/>
        </a:p>
      </dgm:t>
    </dgm:pt>
    <dgm:pt modelId="{7A49ACBB-4A39-49A0-B0C6-E2BF4B1EC3F8}" type="sibTrans" cxnId="{4015A86F-D5AD-413C-A680-2474B0443FB6}">
      <dgm:prSet/>
      <dgm:spPr/>
      <dgm:t>
        <a:bodyPr/>
        <a:lstStyle/>
        <a:p>
          <a:endParaRPr lang="en-US"/>
        </a:p>
      </dgm:t>
    </dgm:pt>
    <dgm:pt modelId="{596C7615-7E44-4F21-9396-1A49BBFC7816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কঠিন শব্দের অর্থ লিখতে পারবে</a:t>
          </a:r>
          <a:endParaRPr lang="en-US" dirty="0">
            <a:solidFill>
              <a:schemeClr val="bg1"/>
            </a:solidFill>
          </a:endParaRPr>
        </a:p>
      </dgm:t>
    </dgm:pt>
    <dgm:pt modelId="{C67DC10B-BE78-4E3A-A200-90F1254FC56F}" type="parTrans" cxnId="{9A0E818D-1AFA-4EB0-9281-094E1AB8B0F1}">
      <dgm:prSet/>
      <dgm:spPr/>
      <dgm:t>
        <a:bodyPr/>
        <a:lstStyle/>
        <a:p>
          <a:endParaRPr lang="en-US"/>
        </a:p>
      </dgm:t>
    </dgm:pt>
    <dgm:pt modelId="{BBFB6F80-9B49-4D86-9473-6C9EF3A08D2A}" type="sibTrans" cxnId="{9A0E818D-1AFA-4EB0-9281-094E1AB8B0F1}">
      <dgm:prSet/>
      <dgm:spPr/>
      <dgm:t>
        <a:bodyPr/>
        <a:lstStyle/>
        <a:p>
          <a:endParaRPr lang="en-US"/>
        </a:p>
      </dgm:t>
    </dgm:pt>
    <dgm:pt modelId="{820BA81F-B982-41D6-AD6F-40A2C320DF41}" type="pres">
      <dgm:prSet presAssocID="{D9FF9C37-574C-46A7-8F41-AAB7D5540536}" presName="linearFlow" presStyleCnt="0">
        <dgm:presLayoutVars>
          <dgm:dir/>
          <dgm:resizeHandles val="exact"/>
        </dgm:presLayoutVars>
      </dgm:prSet>
      <dgm:spPr/>
    </dgm:pt>
    <dgm:pt modelId="{2DFA3E07-190F-4B97-931F-9F24DC5522C7}" type="pres">
      <dgm:prSet presAssocID="{3DA92687-12F1-49D1-897B-680B27079026}" presName="composite" presStyleCnt="0"/>
      <dgm:spPr/>
    </dgm:pt>
    <dgm:pt modelId="{2E2124A5-1B85-4808-AB29-8CD5E9E93609}" type="pres">
      <dgm:prSet presAssocID="{3DA92687-12F1-49D1-897B-680B27079026}" presName="imgShp" presStyleLbl="fgImgPlace1" presStyleIdx="0" presStyleCnt="3" custLinFactNeighborX="-63024" custLinFactNeighborY="-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11B385-58DE-4856-AD70-9E581596764C}" type="pres">
      <dgm:prSet presAssocID="{3DA92687-12F1-49D1-897B-680B27079026}" presName="txShp" presStyleLbl="node1" presStyleIdx="0" presStyleCnt="3" custScaleX="150376" custLinFactNeighborX="1822" custLinFactNeighborY="5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C7F11-4DFD-49F9-A4BD-22B25D57B061}" type="pres">
      <dgm:prSet presAssocID="{2A83E668-9094-4CA8-A43D-D9828864F304}" presName="spacing" presStyleCnt="0"/>
      <dgm:spPr/>
    </dgm:pt>
    <dgm:pt modelId="{8783AFE6-B180-4D57-9452-FFD36CEA67CB}" type="pres">
      <dgm:prSet presAssocID="{862BF2E3-6D2A-430C-B0B8-30AEA3C61E38}" presName="composite" presStyleCnt="0"/>
      <dgm:spPr/>
    </dgm:pt>
    <dgm:pt modelId="{0E66FCFD-5E3D-465A-88F9-E429373DE602}" type="pres">
      <dgm:prSet presAssocID="{862BF2E3-6D2A-430C-B0B8-30AEA3C61E38}" presName="imgShp" presStyleLbl="fgImgPlace1" presStyleIdx="1" presStyleCnt="3" custLinFactNeighborX="-79894" custLinFactNeighborY="-60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0490CE1-599F-42D2-969C-DE63987753A9}" type="pres">
      <dgm:prSet presAssocID="{862BF2E3-6D2A-430C-B0B8-30AEA3C61E38}" presName="txShp" presStyleLbl="node1" presStyleIdx="1" presStyleCnt="3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7FC68-AD72-4B35-97EB-FA697BAF12E1}" type="pres">
      <dgm:prSet presAssocID="{7A49ACBB-4A39-49A0-B0C6-E2BF4B1EC3F8}" presName="spacing" presStyleCnt="0"/>
      <dgm:spPr/>
    </dgm:pt>
    <dgm:pt modelId="{75986BDC-49FF-45D9-BE6A-2C3E078BF9ED}" type="pres">
      <dgm:prSet presAssocID="{596C7615-7E44-4F21-9396-1A49BBFC7816}" presName="composite" presStyleCnt="0"/>
      <dgm:spPr/>
    </dgm:pt>
    <dgm:pt modelId="{461A81EE-AD18-4A30-A315-7E9AB8777AA1}" type="pres">
      <dgm:prSet presAssocID="{596C7615-7E44-4F21-9396-1A49BBFC7816}" presName="imgShp" presStyleLbl="fgImgPlace1" presStyleIdx="2" presStyleCnt="3" custLinFactNeighborX="-88024" custLinFactNeighborY="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A8E5272-149F-48BC-BF50-10BBF63A46D6}" type="pres">
      <dgm:prSet presAssocID="{596C7615-7E44-4F21-9396-1A49BBFC7816}" presName="txShp" presStyleLbl="node1" presStyleIdx="2" presStyleCnt="3" custScaleX="150376" custLinFactNeighborX="569" custLinFactNeighborY="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078F7-025C-439F-B1D5-AF38F0DC2456}" type="presOf" srcId="{862BF2E3-6D2A-430C-B0B8-30AEA3C61E38}" destId="{B0490CE1-599F-42D2-969C-DE63987753A9}" srcOrd="0" destOrd="0" presId="urn:microsoft.com/office/officeart/2005/8/layout/vList3#1"/>
    <dgm:cxn modelId="{4015A86F-D5AD-413C-A680-2474B0443FB6}" srcId="{D9FF9C37-574C-46A7-8F41-AAB7D5540536}" destId="{862BF2E3-6D2A-430C-B0B8-30AEA3C61E38}" srcOrd="1" destOrd="0" parTransId="{7B1AD599-8380-47B5-B221-BE4D0B7C88F1}" sibTransId="{7A49ACBB-4A39-49A0-B0C6-E2BF4B1EC3F8}"/>
    <dgm:cxn modelId="{F5884799-2ED8-4565-8E66-FBFB50198EB4}" type="presOf" srcId="{596C7615-7E44-4F21-9396-1A49BBFC7816}" destId="{FA8E5272-149F-48BC-BF50-10BBF63A46D6}" srcOrd="0" destOrd="0" presId="urn:microsoft.com/office/officeart/2005/8/layout/vList3#1"/>
    <dgm:cxn modelId="{5AB04290-9879-45A7-87BD-9634A35ED737}" type="presOf" srcId="{3DA92687-12F1-49D1-897B-680B27079026}" destId="{6C11B385-58DE-4856-AD70-9E581596764C}" srcOrd="0" destOrd="0" presId="urn:microsoft.com/office/officeart/2005/8/layout/vList3#1"/>
    <dgm:cxn modelId="{3E837E72-739A-4225-84D2-215B03CA8667}" type="presOf" srcId="{D9FF9C37-574C-46A7-8F41-AAB7D5540536}" destId="{820BA81F-B982-41D6-AD6F-40A2C320DF41}" srcOrd="0" destOrd="0" presId="urn:microsoft.com/office/officeart/2005/8/layout/vList3#1"/>
    <dgm:cxn modelId="{F2C703AD-46E3-49C1-9953-73F1C790E559}" srcId="{D9FF9C37-574C-46A7-8F41-AAB7D5540536}" destId="{3DA92687-12F1-49D1-897B-680B27079026}" srcOrd="0" destOrd="0" parTransId="{94A31AFE-3D51-4FD7-BA57-F836FE87C4B0}" sibTransId="{2A83E668-9094-4CA8-A43D-D9828864F304}"/>
    <dgm:cxn modelId="{9A0E818D-1AFA-4EB0-9281-094E1AB8B0F1}" srcId="{D9FF9C37-574C-46A7-8F41-AAB7D5540536}" destId="{596C7615-7E44-4F21-9396-1A49BBFC7816}" srcOrd="2" destOrd="0" parTransId="{C67DC10B-BE78-4E3A-A200-90F1254FC56F}" sibTransId="{BBFB6F80-9B49-4D86-9473-6C9EF3A08D2A}"/>
    <dgm:cxn modelId="{40EDB069-5710-4DCF-9A6A-4B9CF13DFAC7}" type="presParOf" srcId="{820BA81F-B982-41D6-AD6F-40A2C320DF41}" destId="{2DFA3E07-190F-4B97-931F-9F24DC5522C7}" srcOrd="0" destOrd="0" presId="urn:microsoft.com/office/officeart/2005/8/layout/vList3#1"/>
    <dgm:cxn modelId="{64AE5AB0-AC4B-45FE-B530-72D1BF2372B2}" type="presParOf" srcId="{2DFA3E07-190F-4B97-931F-9F24DC5522C7}" destId="{2E2124A5-1B85-4808-AB29-8CD5E9E93609}" srcOrd="0" destOrd="0" presId="urn:microsoft.com/office/officeart/2005/8/layout/vList3#1"/>
    <dgm:cxn modelId="{76BFC227-5660-4329-AF57-D233867E4FB7}" type="presParOf" srcId="{2DFA3E07-190F-4B97-931F-9F24DC5522C7}" destId="{6C11B385-58DE-4856-AD70-9E581596764C}" srcOrd="1" destOrd="0" presId="urn:microsoft.com/office/officeart/2005/8/layout/vList3#1"/>
    <dgm:cxn modelId="{5AB9F172-E463-41C7-8349-03507D830A4E}" type="presParOf" srcId="{820BA81F-B982-41D6-AD6F-40A2C320DF41}" destId="{CE4C7F11-4DFD-49F9-A4BD-22B25D57B061}" srcOrd="1" destOrd="0" presId="urn:microsoft.com/office/officeart/2005/8/layout/vList3#1"/>
    <dgm:cxn modelId="{106A0682-9A30-47C5-88B7-8BE30417A59D}" type="presParOf" srcId="{820BA81F-B982-41D6-AD6F-40A2C320DF41}" destId="{8783AFE6-B180-4D57-9452-FFD36CEA67CB}" srcOrd="2" destOrd="0" presId="urn:microsoft.com/office/officeart/2005/8/layout/vList3#1"/>
    <dgm:cxn modelId="{8A615544-3964-4FA8-8100-8F25E807042A}" type="presParOf" srcId="{8783AFE6-B180-4D57-9452-FFD36CEA67CB}" destId="{0E66FCFD-5E3D-465A-88F9-E429373DE602}" srcOrd="0" destOrd="0" presId="urn:microsoft.com/office/officeart/2005/8/layout/vList3#1"/>
    <dgm:cxn modelId="{858F88F6-7C9D-4518-8197-EA7496A42469}" type="presParOf" srcId="{8783AFE6-B180-4D57-9452-FFD36CEA67CB}" destId="{B0490CE1-599F-42D2-969C-DE63987753A9}" srcOrd="1" destOrd="0" presId="urn:microsoft.com/office/officeart/2005/8/layout/vList3#1"/>
    <dgm:cxn modelId="{38C22F59-21D0-4D4C-B89B-B5EBC6FC82DF}" type="presParOf" srcId="{820BA81F-B982-41D6-AD6F-40A2C320DF41}" destId="{2F17FC68-AD72-4B35-97EB-FA697BAF12E1}" srcOrd="3" destOrd="0" presId="urn:microsoft.com/office/officeart/2005/8/layout/vList3#1"/>
    <dgm:cxn modelId="{1DCBBD89-6170-4846-B9CC-D5BF95F13AFD}" type="presParOf" srcId="{820BA81F-B982-41D6-AD6F-40A2C320DF41}" destId="{75986BDC-49FF-45D9-BE6A-2C3E078BF9ED}" srcOrd="4" destOrd="0" presId="urn:microsoft.com/office/officeart/2005/8/layout/vList3#1"/>
    <dgm:cxn modelId="{ED4619A1-DDBB-4418-8A3C-C8D09EDFAC67}" type="presParOf" srcId="{75986BDC-49FF-45D9-BE6A-2C3E078BF9ED}" destId="{461A81EE-AD18-4A30-A315-7E9AB8777AA1}" srcOrd="0" destOrd="0" presId="urn:microsoft.com/office/officeart/2005/8/layout/vList3#1"/>
    <dgm:cxn modelId="{D4867ADC-BAA7-47FE-9C1C-F923FB68D296}" type="presParOf" srcId="{75986BDC-49FF-45D9-BE6A-2C3E078BF9ED}" destId="{FA8E5272-149F-48BC-BF50-10BBF63A46D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2BB7E-4578-46D1-BF25-42268245EF81}">
      <dsp:nvSpPr>
        <dsp:cNvPr id="0" name=""/>
        <dsp:cNvSpPr/>
      </dsp:nvSpPr>
      <dsp:spPr>
        <a:xfrm>
          <a:off x="-1" y="0"/>
          <a:ext cx="4572002" cy="1323437"/>
        </a:xfrm>
        <a:prstGeom prst="gear9">
          <a:avLst/>
        </a:prstGeom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7030A0"/>
            </a:gs>
            <a:gs pos="100000">
              <a:srgbClr val="005CBF"/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/>
            <a:t>পাঠ শিরোনাম</a:t>
          </a:r>
          <a:endParaRPr lang="en-US" sz="4800" kern="1200" dirty="0"/>
        </a:p>
      </dsp:txBody>
      <dsp:txXfrm>
        <a:off x="676381" y="310009"/>
        <a:ext cx="3219238" cy="680274"/>
      </dsp:txXfrm>
    </dsp:sp>
    <dsp:sp modelId="{D102645B-1A3E-4056-9CAC-8BFB210B41F0}">
      <dsp:nvSpPr>
        <dsp:cNvPr id="0" name=""/>
        <dsp:cNvSpPr/>
      </dsp:nvSpPr>
      <dsp:spPr>
        <a:xfrm>
          <a:off x="1906232" y="200433"/>
          <a:ext cx="895306" cy="895306"/>
        </a:xfrm>
        <a:prstGeom prst="circularArrow">
          <a:avLst>
            <a:gd name="adj1" fmla="val 4878"/>
            <a:gd name="adj2" fmla="val 312630"/>
            <a:gd name="adj3" fmla="val 2751250"/>
            <a:gd name="adj4" fmla="val 15868859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821EA-6FCE-4C1E-92A2-CF562B854995}">
      <dsp:nvSpPr>
        <dsp:cNvPr id="0" name=""/>
        <dsp:cNvSpPr/>
      </dsp:nvSpPr>
      <dsp:spPr>
        <a:xfrm>
          <a:off x="25397" y="20264"/>
          <a:ext cx="1569660" cy="1569660"/>
        </a:xfrm>
        <a:prstGeom prst="chord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383D0-29F4-4053-B66A-04AB37F37744}">
      <dsp:nvSpPr>
        <dsp:cNvPr id="0" name=""/>
        <dsp:cNvSpPr/>
      </dsp:nvSpPr>
      <dsp:spPr>
        <a:xfrm>
          <a:off x="784829" y="0"/>
          <a:ext cx="7292370" cy="1569660"/>
        </a:xfrm>
        <a:prstGeom prst="flowChartDelay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/>
            <a:t>বাঁচতে দাও</a:t>
          </a:r>
          <a:endParaRPr lang="en-US" sz="4800" kern="1200" dirty="0"/>
        </a:p>
      </dsp:txBody>
      <dsp:txXfrm>
        <a:off x="784829" y="0"/>
        <a:ext cx="7292370" cy="1569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1B385-58DE-4856-AD70-9E581596764C}">
      <dsp:nvSpPr>
        <dsp:cNvPr id="0" name=""/>
        <dsp:cNvSpPr/>
      </dsp:nvSpPr>
      <dsp:spPr>
        <a:xfrm rot="10800000">
          <a:off x="-1" y="76204"/>
          <a:ext cx="9144003" cy="1355124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97572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 পরিচিতি বলতে পারবে</a:t>
          </a:r>
          <a:r>
            <a:rPr lang="en-US" sz="4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500" kern="1200" dirty="0"/>
        </a:p>
      </dsp:txBody>
      <dsp:txXfrm rot="10800000">
        <a:off x="338780" y="76204"/>
        <a:ext cx="8805222" cy="1355124"/>
      </dsp:txXfrm>
    </dsp:sp>
    <dsp:sp modelId="{2E2124A5-1B85-4808-AB29-8CD5E9E93609}">
      <dsp:nvSpPr>
        <dsp:cNvPr id="0" name=""/>
        <dsp:cNvSpPr/>
      </dsp:nvSpPr>
      <dsp:spPr>
        <a:xfrm>
          <a:off x="3" y="5"/>
          <a:ext cx="1355124" cy="13551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90CE1-599F-42D2-969C-DE63987753A9}">
      <dsp:nvSpPr>
        <dsp:cNvPr id="0" name=""/>
        <dsp:cNvSpPr/>
      </dsp:nvSpPr>
      <dsp:spPr>
        <a:xfrm rot="10800000">
          <a:off x="-1" y="1760837"/>
          <a:ext cx="9144003" cy="1355124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97572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</a:t>
          </a:r>
          <a:r>
            <a:rPr lang="bn-BD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কবিতাংশ</a:t>
          </a:r>
          <a:r>
            <a:rPr lang="en-US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টুকু </a:t>
          </a:r>
          <a:r>
            <a:rPr lang="bn-BD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শুদ্ধ উচ্চারণে পড়তে পারবে </a:t>
          </a:r>
          <a:endParaRPr lang="en-US" sz="4400" kern="1200" dirty="0"/>
        </a:p>
      </dsp:txBody>
      <dsp:txXfrm rot="10800000">
        <a:off x="338780" y="1760837"/>
        <a:ext cx="8805222" cy="1355124"/>
      </dsp:txXfrm>
    </dsp:sp>
    <dsp:sp modelId="{0E66FCFD-5E3D-465A-88F9-E429373DE602}">
      <dsp:nvSpPr>
        <dsp:cNvPr id="0" name=""/>
        <dsp:cNvSpPr/>
      </dsp:nvSpPr>
      <dsp:spPr>
        <a:xfrm>
          <a:off x="0" y="1752598"/>
          <a:ext cx="1355124" cy="13551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5272-149F-48BC-BF50-10BBF63A46D6}">
      <dsp:nvSpPr>
        <dsp:cNvPr id="0" name=""/>
        <dsp:cNvSpPr/>
      </dsp:nvSpPr>
      <dsp:spPr>
        <a:xfrm rot="10800000">
          <a:off x="-1" y="3521669"/>
          <a:ext cx="9144003" cy="1355124"/>
        </a:xfrm>
        <a:prstGeom prst="homePlat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97572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কঠিন শব্দের অর্থ লিখতে পারবে</a:t>
          </a:r>
          <a:endParaRPr lang="en-US" sz="4400" kern="1200" dirty="0">
            <a:solidFill>
              <a:schemeClr val="bg1"/>
            </a:solidFill>
          </a:endParaRPr>
        </a:p>
      </dsp:txBody>
      <dsp:txXfrm rot="10800000">
        <a:off x="338780" y="3521669"/>
        <a:ext cx="8805222" cy="1355124"/>
      </dsp:txXfrm>
    </dsp:sp>
    <dsp:sp modelId="{461A81EE-AD18-4A30-A315-7E9AB8777AA1}">
      <dsp:nvSpPr>
        <dsp:cNvPr id="0" name=""/>
        <dsp:cNvSpPr/>
      </dsp:nvSpPr>
      <dsp:spPr>
        <a:xfrm>
          <a:off x="0" y="3521669"/>
          <a:ext cx="1355124" cy="13551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533-FDA6-41CB-9156-CBA7BB8445A2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5B8E1-DE87-45E2-830D-4B1B4AED89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5B8E1-DE87-45E2-830D-4B1B4AED89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5B8E1-DE87-45E2-830D-4B1B4AED89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4241"/>
            <a:ext cx="8691880" cy="63813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228600" y="304800"/>
            <a:ext cx="2667000" cy="83099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C000"/>
                </a:solidFill>
                <a:effectLst>
                  <a:outerShdw blurRad="139700" dist="76200" dir="120000" algn="ctr" rotWithShape="0">
                    <a:srgbClr val="000000">
                      <a:alpha val="82000"/>
                    </a:srgbClr>
                  </a:outerShdw>
                </a:effectLst>
              </a:rPr>
              <a:t>শুভেচ্ছা</a:t>
            </a:r>
            <a:r>
              <a:rPr lang="en-US" sz="4800" dirty="0" smtClean="0">
                <a:solidFill>
                  <a:srgbClr val="FFC000"/>
                </a:solidFill>
                <a:effectLst>
                  <a:outerShdw blurRad="139700" dist="76200" dir="120000" algn="ctr" rotWithShape="0">
                    <a:srgbClr val="000000">
                      <a:alpha val="82000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effectLst>
                  <a:outerShdw blurRad="139700" dist="76200" dir="120000" algn="ctr" rotWithShape="0">
                    <a:srgbClr val="000000">
                      <a:alpha val="82000"/>
                    </a:srgbClr>
                  </a:outerShdw>
                </a:effectLst>
              </a:rPr>
              <a:t>রইল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70" y="2057400"/>
            <a:ext cx="89916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</a:rPr>
              <a:t>সুজন মাঝি কোথায় নৌকা বাইছে</a:t>
            </a:r>
            <a:r>
              <a:rPr lang="en-US" sz="4800" dirty="0" smtClean="0">
                <a:solidFill>
                  <a:srgbClr val="FFC000"/>
                </a:solidFill>
              </a:rPr>
              <a:t> ?</a:t>
            </a:r>
            <a:r>
              <a:rPr lang="bn-BD" sz="4800" dirty="0" smtClean="0">
                <a:solidFill>
                  <a:srgbClr val="FFC000"/>
                </a:solidFill>
              </a:rPr>
              <a:t> </a:t>
            </a:r>
            <a:r>
              <a:rPr lang="bn-BD" sz="6000" dirty="0" smtClean="0">
                <a:solidFill>
                  <a:schemeClr val="tx1"/>
                </a:solidFill>
              </a:rPr>
              <a:t>?</a:t>
            </a:r>
            <a:endParaRPr lang="bn-BD" sz="6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90800" y="4724400"/>
            <a:ext cx="5867400" cy="1752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152400" y="3886200"/>
            <a:ext cx="2133600" cy="1828800"/>
          </a:xfrm>
          <a:prstGeom prst="teardrop">
            <a:avLst>
              <a:gd name="adj" fmla="val 19844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</a:rPr>
              <a:t>উত্তরঃ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876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</a:rPr>
              <a:t>নদীতে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9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1"/>
            <a:ext cx="8382000" cy="273921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০৫ </a:t>
            </a:r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96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7924800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কোন দেশেতে তরুলতা সকল দেশের চাইতে শ্যামল</a:t>
            </a:r>
          </a:p>
          <a:p>
            <a:r>
              <a:rPr lang="bn-BD" sz="3600" dirty="0" smtClean="0"/>
              <a:t>কোন দেশেতে চলতে গেলেই দলতে হয় দুর্বা কোমল</a:t>
            </a:r>
          </a:p>
          <a:p>
            <a:r>
              <a:rPr lang="bn-BD" sz="3600" dirty="0" smtClean="0"/>
              <a:t>কোথায় ফলে সোনার ফসল</a:t>
            </a:r>
          </a:p>
          <a:p>
            <a:r>
              <a:rPr lang="bn-BD" sz="3600" dirty="0" smtClean="0"/>
              <a:t>সোনার কমল ফোটে রে </a:t>
            </a:r>
          </a:p>
          <a:p>
            <a:r>
              <a:rPr lang="bn-BD" sz="3600" dirty="0" smtClean="0"/>
              <a:t>সে আমাদের বাংলাদেশ  </a:t>
            </a:r>
          </a:p>
          <a:p>
            <a:r>
              <a:rPr lang="bn-BD" sz="3600" dirty="0" smtClean="0"/>
              <a:t>আমাদের বাংলা রে ।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5410200"/>
            <a:ext cx="7543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“বাঁচতে দাও” কবিতার সাথে উদ্দীপকটির সাদৃশ্য ও বৈসাদৃশ্য আলোচনা কর 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5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08469"/>
            <a:ext cx="6629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5150231"/>
            <a:ext cx="704235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ফুটতে দাও,ছুটতে দাও –এ কথাগুলো দ্বারা কবি কী বূঝাতে চেয়েছেন  </a:t>
            </a:r>
            <a:r>
              <a:rPr lang="bn-BD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4955" y="2819400"/>
            <a:ext cx="70866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পানকৌড়ি</a:t>
            </a:r>
            <a:r>
              <a:rPr lang="en-US" sz="4000" dirty="0" smtClean="0"/>
              <a:t> </a:t>
            </a:r>
            <a:r>
              <a:rPr lang="bn-BD" sz="4000" dirty="0" smtClean="0"/>
              <a:t>শব্দের অর্থ কি ?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187246" y="3771900"/>
            <a:ext cx="7086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</a:rPr>
              <a:t>কবির লেখা কয়েকটি গ্রন্থের নাম লিখ ।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81200" y="152400"/>
            <a:ext cx="5257800" cy="1447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Flowchart: Delay 3"/>
          <p:cNvSpPr/>
          <p:nvPr/>
        </p:nvSpPr>
        <p:spPr>
          <a:xfrm>
            <a:off x="228600" y="1676400"/>
            <a:ext cx="8763000" cy="5029200"/>
          </a:xfrm>
          <a:prstGeom prst="flowChartDelay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“বাঁচতে দাও” কবিতায় কবির দেশপ্রেম তোমাকে কীভাবে অনুপ্রাণিত করেছে তা বিশ্লেষণ কর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7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tx1">
                <a:alpha val="35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5715000" cy="3886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05200" y="5410200"/>
            <a:ext cx="16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FFFF00"/>
                </a:solidFill>
              </a:rPr>
              <a:t>ধন্যবাদ</a:t>
            </a:r>
            <a:endParaRPr lang="en-US" sz="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8600"/>
            <a:ext cx="3098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pc\Desktop\Untitled-Kakon Si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990600"/>
            <a:ext cx="1828800" cy="2286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352800"/>
            <a:ext cx="8229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কাকন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 মন্ডল</a:t>
            </a:r>
            <a:endParaRPr lang="bn-BD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(কম্পিউটার),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উপজেলাঃ অভয়নগর,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জেলাঃ যশোর।</a:t>
            </a:r>
            <a:endParaRPr lang="bn-IN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মুঠোফোন- 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r>
              <a:rPr lang="bn-BD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৯১১-৮১০৭৬৬     </a:t>
            </a:r>
          </a:p>
          <a:p>
            <a:pPr lvl="0" algn="ctr"/>
            <a:endParaRPr lang="bn-I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981200"/>
            <a:ext cx="7924800" cy="3886200"/>
          </a:xfrm>
          <a:prstGeom prst="roundRect">
            <a:avLst>
              <a:gd name="adj" fmla="val 22801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/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ষ্ঠ</a:t>
            </a: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BD" sz="4400" b="1" dirty="0" smtClean="0">
                <a:solidFill>
                  <a:srgbClr val="002060"/>
                </a:solidFill>
              </a:rPr>
              <a:t> বাংলা ১ম পত্র </a:t>
            </a:r>
            <a:endParaRPr lang="bn-BD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সময়-৫০মিনিট</a:t>
            </a: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তাং-</a:t>
            </a:r>
          </a:p>
          <a:p>
            <a:pPr algn="ctr"/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914400" y="126742"/>
            <a:ext cx="7086600" cy="830997"/>
          </a:xfrm>
          <a:prstGeom prst="rect">
            <a:avLst/>
          </a:prstGeom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পরি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চিতি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  <p:bldP spid="3" grpId="1"/>
      <p:bldP spid="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05-03-13\nnn\DSCN1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581400" cy="2877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-1612i3\Desktop\05-03-13\nnn\banglar gouro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581400" cy="2856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798"/>
            <a:ext cx="3581400" cy="24941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7200" y="304798"/>
            <a:ext cx="3581400" cy="2494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049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rjog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" y="0"/>
            <a:ext cx="9134272" cy="6858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2209800" y="520700"/>
          <a:ext cx="4572000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33400" y="4114800"/>
          <a:ext cx="8077200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909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52400"/>
            <a:ext cx="9144000" cy="838200"/>
          </a:xfrm>
          <a:prstGeom prst="roundRect">
            <a:avLst/>
          </a:pr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54000" contrast="12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u="sng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u="sng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143000"/>
            <a:ext cx="8077200" cy="685800"/>
            <a:chOff x="228600" y="1828800"/>
            <a:chExt cx="8077200" cy="685800"/>
          </a:xfrm>
        </p:grpSpPr>
        <p:sp>
          <p:nvSpPr>
            <p:cNvPr id="4" name="Rounded Rectangle 3"/>
            <p:cNvSpPr/>
            <p:nvPr/>
          </p:nvSpPr>
          <p:spPr>
            <a:xfrm>
              <a:off x="1143000" y="1828800"/>
              <a:ext cx="7162800" cy="6858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……….</a:t>
              </a:r>
              <a:endPara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Quad Arrow Callout 4"/>
            <p:cNvSpPr/>
            <p:nvPr/>
          </p:nvSpPr>
          <p:spPr>
            <a:xfrm>
              <a:off x="228600" y="1828800"/>
              <a:ext cx="685800" cy="609600"/>
            </a:xfrm>
            <a:prstGeom prst="quadArrowCallout">
              <a:avLst>
                <a:gd name="adj1" fmla="val 0"/>
                <a:gd name="adj2" fmla="val 18515"/>
                <a:gd name="adj3" fmla="val 18515"/>
                <a:gd name="adj4" fmla="val 481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526454826"/>
              </p:ext>
            </p:extLst>
          </p:nvPr>
        </p:nvGraphicFramePr>
        <p:xfrm>
          <a:off x="0" y="19812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071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E2124A5-1B85-4808-AB29-8CD5E9E93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>
                                            <p:graphicEl>
                                              <a:dgm id="{2E2124A5-1B85-4808-AB29-8CD5E9E93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>
                                            <p:graphicEl>
                                              <a:dgm id="{2E2124A5-1B85-4808-AB29-8CD5E9E93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>
                                            <p:graphicEl>
                                              <a:dgm id="{2E2124A5-1B85-4808-AB29-8CD5E9E93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>
                                            <p:graphicEl>
                                              <a:dgm id="{2E2124A5-1B85-4808-AB29-8CD5E9E93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E2124A5-1B85-4808-AB29-8CD5E9E93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E2124A5-1B85-4808-AB29-8CD5E9E93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C11B385-58DE-4856-AD70-9E5815967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5">
                                            <p:graphicEl>
                                              <a:dgm id="{6C11B385-58DE-4856-AD70-9E5815967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">
                                            <p:graphicEl>
                                              <a:dgm id="{6C11B385-58DE-4856-AD70-9E5815967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>
                                            <p:graphicEl>
                                              <a:dgm id="{6C11B385-58DE-4856-AD70-9E5815967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>
                                            <p:graphicEl>
                                              <a:dgm id="{6C11B385-58DE-4856-AD70-9E5815967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C11B385-58DE-4856-AD70-9E5815967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C11B385-58DE-4856-AD70-9E5815967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E66FCFD-5E3D-465A-88F9-E429373D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5">
                                            <p:graphicEl>
                                              <a:dgm id="{0E66FCFD-5E3D-465A-88F9-E429373DE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>
                                            <p:graphicEl>
                                              <a:dgm id="{0E66FCFD-5E3D-465A-88F9-E429373D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>
                                            <p:graphicEl>
                                              <a:dgm id="{0E66FCFD-5E3D-465A-88F9-E429373D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>
                                            <p:graphicEl>
                                              <a:dgm id="{0E66FCFD-5E3D-465A-88F9-E429373D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E66FCFD-5E3D-465A-88F9-E429373D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E66FCFD-5E3D-465A-88F9-E429373D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0490CE1-599F-42D2-969C-DE639877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5">
                                            <p:graphicEl>
                                              <a:dgm id="{B0490CE1-599F-42D2-969C-DE639877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">
                                            <p:graphicEl>
                                              <a:dgm id="{B0490CE1-599F-42D2-969C-DE639877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">
                                            <p:graphicEl>
                                              <a:dgm id="{B0490CE1-599F-42D2-969C-DE639877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5">
                                            <p:graphicEl>
                                              <a:dgm id="{B0490CE1-599F-42D2-969C-DE639877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0490CE1-599F-42D2-969C-DE639877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0490CE1-599F-42D2-969C-DE639877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61A81EE-AD18-4A30-A315-7E9AB8777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5">
                                            <p:graphicEl>
                                              <a:dgm id="{461A81EE-AD18-4A30-A315-7E9AB8777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>
                                            <p:graphicEl>
                                              <a:dgm id="{461A81EE-AD18-4A30-A315-7E9AB8777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>
                                            <p:graphicEl>
                                              <a:dgm id="{461A81EE-AD18-4A30-A315-7E9AB8777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5">
                                            <p:graphicEl>
                                              <a:dgm id="{461A81EE-AD18-4A30-A315-7E9AB8777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61A81EE-AD18-4A30-A315-7E9AB8777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61A81EE-AD18-4A30-A315-7E9AB8777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8E5272-149F-48BC-BF50-10BBF63A4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5">
                                            <p:graphicEl>
                                              <a:dgm id="{FA8E5272-149F-48BC-BF50-10BBF63A4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">
                                            <p:graphicEl>
                                              <a:dgm id="{FA8E5272-149F-48BC-BF50-10BBF63A4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">
                                            <p:graphicEl>
                                              <a:dgm id="{FA8E5272-149F-48BC-BF50-10BBF63A4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">
                                            <p:graphicEl>
                                              <a:dgm id="{FA8E5272-149F-48BC-BF50-10BBF63A4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8E5272-149F-48BC-BF50-10BBF63A4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8E5272-149F-48BC-BF50-10BBF63A4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48600" y="228600"/>
            <a:ext cx="1066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219200" y="152400"/>
            <a:ext cx="5791200" cy="685800"/>
          </a:xfrm>
          <a:prstGeom prst="round2SameRect">
            <a:avLst>
              <a:gd name="adj1" fmla="val 50000"/>
              <a:gd name="adj2" fmla="val 130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কবি</a:t>
            </a:r>
            <a:r>
              <a:rPr lang="bn-BD" sz="4000" dirty="0" smtClean="0">
                <a:solidFill>
                  <a:schemeClr val="bg1"/>
                </a:solidFill>
              </a:rPr>
              <a:t> পরিচিতি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6060142"/>
            <a:ext cx="5943600" cy="681318"/>
          </a:xfrm>
          <a:prstGeom prst="roundRect">
            <a:avLst>
              <a:gd name="adj" fmla="val 40901"/>
            </a:avLst>
          </a:prstGeom>
          <a:solidFill>
            <a:schemeClr val="accent4">
              <a:alpha val="4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শামসুর রাহমান</a:t>
            </a:r>
            <a:endParaRPr lang="en-US" sz="9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7848600" y="914400"/>
            <a:ext cx="1066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জন্ম সাল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1600200"/>
            <a:ext cx="1066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48600" y="2286000"/>
            <a:ext cx="10668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শিক্ষাগত যোগ্যতা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8600" y="2971800"/>
            <a:ext cx="10668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Off-page Connector 9"/>
          <p:cNvSpPr/>
          <p:nvPr/>
        </p:nvSpPr>
        <p:spPr>
          <a:xfrm>
            <a:off x="381000" y="2747960"/>
            <a:ext cx="1143000" cy="838200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১৯২৯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সালে</a:t>
            </a:r>
            <a:r>
              <a:rPr lang="en-US" b="1" dirty="0" smtClean="0">
                <a:solidFill>
                  <a:schemeClr val="tx1"/>
                </a:solidFill>
              </a:rPr>
              <a:t> ২৩ </a:t>
            </a:r>
            <a:r>
              <a:rPr lang="en-US" b="1" dirty="0" err="1" smtClean="0">
                <a:solidFill>
                  <a:schemeClr val="tx1"/>
                </a:solidFill>
              </a:rPr>
              <a:t>অক্টোবর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lowchart: Off-page Connector 10"/>
          <p:cNvSpPr/>
          <p:nvPr/>
        </p:nvSpPr>
        <p:spPr>
          <a:xfrm>
            <a:off x="3177990" y="1143000"/>
            <a:ext cx="1143000" cy="838200"/>
          </a:xfrm>
          <a:prstGeom prst="flowChartOffpageConnector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b="1" dirty="0" smtClean="0">
                <a:solidFill>
                  <a:schemeClr val="tx1"/>
                </a:solidFill>
              </a:rPr>
              <a:t>এলাটিং বেলাটিং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lowchart: Off-page Connector 11"/>
          <p:cNvSpPr/>
          <p:nvPr/>
        </p:nvSpPr>
        <p:spPr>
          <a:xfrm>
            <a:off x="6172200" y="2743200"/>
            <a:ext cx="1143000" cy="838200"/>
          </a:xfrm>
          <a:prstGeom prst="flowChartOffpageConnector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Off-page Connector 12"/>
          <p:cNvSpPr/>
          <p:nvPr/>
        </p:nvSpPr>
        <p:spPr>
          <a:xfrm>
            <a:off x="6248400" y="5105400"/>
            <a:ext cx="1143000" cy="838200"/>
          </a:xfrm>
          <a:prstGeom prst="flowChartOffpageConnector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এম,এ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Off-page Connector 13"/>
          <p:cNvSpPr/>
          <p:nvPr/>
        </p:nvSpPr>
        <p:spPr>
          <a:xfrm>
            <a:off x="304800" y="5181600"/>
            <a:ext cx="1143000" cy="838200"/>
          </a:xfrm>
          <a:prstGeom prst="flowChartOffpageConnector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2060"/>
                </a:solidFill>
              </a:rPr>
              <a:t>২০০৬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খ্রিঃ 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১৭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আগষ্ট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48600" y="3657600"/>
            <a:ext cx="1066800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Flowchart: Off-page Connector 35"/>
          <p:cNvSpPr/>
          <p:nvPr/>
        </p:nvSpPr>
        <p:spPr>
          <a:xfrm>
            <a:off x="6203580" y="3810000"/>
            <a:ext cx="1143000" cy="838200"/>
          </a:xfrm>
          <a:prstGeom prst="flowChartOffpageConnector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</a:rPr>
              <a:t>একুশে পদক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1630678" y="2120410"/>
            <a:ext cx="4497388" cy="3678743"/>
            <a:chOff x="1630678" y="2120410"/>
            <a:chExt cx="4497388" cy="3678743"/>
          </a:xfrm>
        </p:grpSpPr>
        <p:grpSp>
          <p:nvGrpSpPr>
            <p:cNvPr id="15" name="Group 15"/>
            <p:cNvGrpSpPr/>
            <p:nvPr/>
          </p:nvGrpSpPr>
          <p:grpSpPr>
            <a:xfrm rot="2623579">
              <a:off x="1678301" y="2903072"/>
              <a:ext cx="467584" cy="533881"/>
              <a:chOff x="2807589" y="1645521"/>
              <a:chExt cx="610288" cy="455265"/>
            </a:xfrm>
            <a:solidFill>
              <a:srgbClr val="33CC33"/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7" name="Right Arrow 16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/>
              </a:p>
            </p:txBody>
          </p:sp>
        </p:grpSp>
        <p:grpSp>
          <p:nvGrpSpPr>
            <p:cNvPr id="16" name="Group 18"/>
            <p:cNvGrpSpPr/>
            <p:nvPr/>
          </p:nvGrpSpPr>
          <p:grpSpPr>
            <a:xfrm rot="2651568">
              <a:off x="1630678" y="5265272"/>
              <a:ext cx="467584" cy="533881"/>
              <a:chOff x="2807589" y="1645521"/>
              <a:chExt cx="610288" cy="455265"/>
            </a:xfrm>
            <a:solidFill>
              <a:srgbClr val="33CC33"/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20" name="Right Arrow 19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/>
              </a:p>
            </p:txBody>
          </p:sp>
        </p:grpSp>
        <p:grpSp>
          <p:nvGrpSpPr>
            <p:cNvPr id="19" name="Group 21"/>
            <p:cNvGrpSpPr/>
            <p:nvPr/>
          </p:nvGrpSpPr>
          <p:grpSpPr>
            <a:xfrm rot="13585580">
              <a:off x="5572690" y="5149787"/>
              <a:ext cx="520351" cy="590401"/>
              <a:chOff x="2807589" y="1645521"/>
              <a:chExt cx="610288" cy="455265"/>
            </a:xfrm>
            <a:solidFill>
              <a:srgbClr val="33CC33"/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23" name="Right Arrow 22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/>
              </a:p>
            </p:txBody>
          </p:sp>
        </p:grpSp>
        <p:grpSp>
          <p:nvGrpSpPr>
            <p:cNvPr id="22" name="Group 24"/>
            <p:cNvGrpSpPr/>
            <p:nvPr/>
          </p:nvGrpSpPr>
          <p:grpSpPr>
            <a:xfrm rot="13667560">
              <a:off x="5531177" y="2830626"/>
              <a:ext cx="467584" cy="533881"/>
              <a:chOff x="2807589" y="1645521"/>
              <a:chExt cx="610288" cy="455265"/>
            </a:xfrm>
            <a:solidFill>
              <a:srgbClr val="33CC33"/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26" name="Right Arrow 25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/>
              </a:p>
            </p:txBody>
          </p:sp>
        </p:grpSp>
        <p:grpSp>
          <p:nvGrpSpPr>
            <p:cNvPr id="25" name="Group 30"/>
            <p:cNvGrpSpPr/>
            <p:nvPr/>
          </p:nvGrpSpPr>
          <p:grpSpPr>
            <a:xfrm rot="8090361">
              <a:off x="3509004" y="2087261"/>
              <a:ext cx="467584" cy="533881"/>
              <a:chOff x="2807589" y="1645521"/>
              <a:chExt cx="610288" cy="455265"/>
            </a:xfrm>
            <a:solidFill>
              <a:srgbClr val="33CC33"/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32" name="Right Arrow 31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/>
              </a:p>
            </p:txBody>
          </p:sp>
        </p:grpSp>
        <p:grpSp>
          <p:nvGrpSpPr>
            <p:cNvPr id="28" name="Group 36"/>
            <p:cNvGrpSpPr/>
            <p:nvPr/>
          </p:nvGrpSpPr>
          <p:grpSpPr>
            <a:xfrm rot="13667560">
              <a:off x="5531200" y="3895568"/>
              <a:ext cx="467584" cy="533881"/>
              <a:chOff x="2807589" y="1645521"/>
              <a:chExt cx="610288" cy="455265"/>
            </a:xfrm>
            <a:solidFill>
              <a:srgbClr val="33CC33"/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38" name="Right Arrow 37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514600" y="2895600"/>
            <a:ext cx="2586561" cy="2895600"/>
            <a:chOff x="0" y="3858"/>
            <a:chExt cx="2586561" cy="2358341"/>
          </a:xfrm>
        </p:grpSpPr>
        <p:sp>
          <p:nvSpPr>
            <p:cNvPr id="40" name="Rectangle 39"/>
            <p:cNvSpPr/>
            <p:nvPr/>
          </p:nvSpPr>
          <p:spPr>
            <a:xfrm>
              <a:off x="0" y="3858"/>
              <a:ext cx="2586561" cy="2358341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0" y="3858"/>
              <a:ext cx="2586561" cy="2358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b="1" kern="1200" dirty="0"/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057400" y="0"/>
            <a:ext cx="5410200" cy="838200"/>
          </a:xfrm>
          <a:prstGeom prst="round1Rect">
            <a:avLst>
              <a:gd name="adj" fmla="val 50000"/>
            </a:avLst>
          </a:prstGeom>
          <a:ln/>
          <a:scene3d>
            <a:camera prst="perspectiveRelaxedModerately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u="sng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447800"/>
            <a:ext cx="1600200" cy="838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নাইতে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7500" y="1351920"/>
            <a:ext cx="2175164" cy="9732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গোসল করতে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ardrop 5"/>
          <p:cNvSpPr/>
          <p:nvPr/>
        </p:nvSpPr>
        <p:spPr>
          <a:xfrm rot="2664721">
            <a:off x="214224" y="3275292"/>
            <a:ext cx="1340683" cy="1159516"/>
          </a:xfrm>
          <a:prstGeom prst="teardrop">
            <a:avLst>
              <a:gd name="adj" fmla="val 20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Flowchart: Delay 6"/>
          <p:cNvSpPr/>
          <p:nvPr/>
        </p:nvSpPr>
        <p:spPr>
          <a:xfrm>
            <a:off x="6769100" y="3429000"/>
            <a:ext cx="1612900" cy="980209"/>
          </a:xfrm>
          <a:prstGeom prst="flowChartDelay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গভীর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381000" y="5105400"/>
            <a:ext cx="1600200" cy="1059873"/>
          </a:xfrm>
          <a:prstGeom prst="flowChartDocumen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গাঙে</a:t>
            </a:r>
            <a:endParaRPr lang="en-US" sz="4800" dirty="0"/>
          </a:p>
        </p:txBody>
      </p:sp>
      <p:sp>
        <p:nvSpPr>
          <p:cNvPr id="9" name="Rounded Rectangle 8"/>
          <p:cNvSpPr/>
          <p:nvPr/>
        </p:nvSpPr>
        <p:spPr>
          <a:xfrm>
            <a:off x="6553200" y="5029200"/>
            <a:ext cx="2057400" cy="112395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নদীতে</a:t>
            </a:r>
            <a:endParaRPr lang="en-US" sz="4400" dirty="0"/>
          </a:p>
        </p:txBody>
      </p:sp>
      <p:pic>
        <p:nvPicPr>
          <p:cNvPr id="13" name="Picture 8" descr="C:\Users\Doel-1612i3\Desktop\05-03-13\Bangladesh\River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05400"/>
            <a:ext cx="2514600" cy="12744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Doel-1612i3\Desktop\05-03-13\Bangladesh\MS Vbc_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2556164" cy="140397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1219200"/>
            <a:ext cx="2514600" cy="1319309"/>
          </a:xfrm>
          <a:prstGeom prst="round2DiagRect">
            <a:avLst>
              <a:gd name="adj1" fmla="val 29785"/>
              <a:gd name="adj2" fmla="val 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TextBox 14"/>
          <p:cNvSpPr txBox="1"/>
          <p:nvPr/>
        </p:nvSpPr>
        <p:spPr>
          <a:xfrm>
            <a:off x="304800" y="34290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গহিন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756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332" y="640876"/>
            <a:ext cx="9154332" cy="6001643"/>
          </a:xfrm>
          <a:custGeom>
            <a:avLst/>
            <a:gdLst>
              <a:gd name="connsiteX0" fmla="*/ 0 w 8077200"/>
              <a:gd name="connsiteY0" fmla="*/ 0 h 2554545"/>
              <a:gd name="connsiteX1" fmla="*/ 8077200 w 8077200"/>
              <a:gd name="connsiteY1" fmla="*/ 0 h 2554545"/>
              <a:gd name="connsiteX2" fmla="*/ 8077200 w 8077200"/>
              <a:gd name="connsiteY2" fmla="*/ 2554545 h 2554545"/>
              <a:gd name="connsiteX3" fmla="*/ 0 w 8077200"/>
              <a:gd name="connsiteY3" fmla="*/ 2554545 h 2554545"/>
              <a:gd name="connsiteX4" fmla="*/ 0 w 8077200"/>
              <a:gd name="connsiteY4" fmla="*/ 0 h 2554545"/>
              <a:gd name="connsiteX0" fmla="*/ 0 w 8087532"/>
              <a:gd name="connsiteY0" fmla="*/ 3315346 h 5869891"/>
              <a:gd name="connsiteX1" fmla="*/ 8077200 w 8087532"/>
              <a:gd name="connsiteY1" fmla="*/ 3315346 h 5869891"/>
              <a:gd name="connsiteX2" fmla="*/ 8087532 w 8087532"/>
              <a:gd name="connsiteY2" fmla="*/ 0 h 5869891"/>
              <a:gd name="connsiteX3" fmla="*/ 8077200 w 8087532"/>
              <a:gd name="connsiteY3" fmla="*/ 5869891 h 5869891"/>
              <a:gd name="connsiteX4" fmla="*/ 0 w 8087532"/>
              <a:gd name="connsiteY4" fmla="*/ 5869891 h 5869891"/>
              <a:gd name="connsiteX5" fmla="*/ 0 w 8087532"/>
              <a:gd name="connsiteY5" fmla="*/ 3315346 h 5869891"/>
              <a:gd name="connsiteX0" fmla="*/ 0 w 8087532"/>
              <a:gd name="connsiteY0" fmla="*/ 11731302 h 14285847"/>
              <a:gd name="connsiteX1" fmla="*/ 8077200 w 8087532"/>
              <a:gd name="connsiteY1" fmla="*/ 0 h 14285847"/>
              <a:gd name="connsiteX2" fmla="*/ 8087532 w 8087532"/>
              <a:gd name="connsiteY2" fmla="*/ 8415956 h 14285847"/>
              <a:gd name="connsiteX3" fmla="*/ 8077200 w 8087532"/>
              <a:gd name="connsiteY3" fmla="*/ 14285847 h 14285847"/>
              <a:gd name="connsiteX4" fmla="*/ 0 w 8087532"/>
              <a:gd name="connsiteY4" fmla="*/ 14285847 h 14285847"/>
              <a:gd name="connsiteX5" fmla="*/ 0 w 8087532"/>
              <a:gd name="connsiteY5" fmla="*/ 11731302 h 14285847"/>
              <a:gd name="connsiteX0" fmla="*/ 0 w 9154332"/>
              <a:gd name="connsiteY0" fmla="*/ 8466453 h 14285847"/>
              <a:gd name="connsiteX1" fmla="*/ 9144000 w 9154332"/>
              <a:gd name="connsiteY1" fmla="*/ 0 h 14285847"/>
              <a:gd name="connsiteX2" fmla="*/ 9154332 w 9154332"/>
              <a:gd name="connsiteY2" fmla="*/ 8415956 h 14285847"/>
              <a:gd name="connsiteX3" fmla="*/ 9144000 w 9154332"/>
              <a:gd name="connsiteY3" fmla="*/ 14285847 h 14285847"/>
              <a:gd name="connsiteX4" fmla="*/ 1066800 w 9154332"/>
              <a:gd name="connsiteY4" fmla="*/ 14285847 h 14285847"/>
              <a:gd name="connsiteX5" fmla="*/ 0 w 9154332"/>
              <a:gd name="connsiteY5" fmla="*/ 8466453 h 14285847"/>
              <a:gd name="connsiteX0" fmla="*/ 0 w 9483671"/>
              <a:gd name="connsiteY0" fmla="*/ 8466453 h 14285847"/>
              <a:gd name="connsiteX1" fmla="*/ 9144000 w 9483671"/>
              <a:gd name="connsiteY1" fmla="*/ 0 h 14285847"/>
              <a:gd name="connsiteX2" fmla="*/ 9154332 w 9483671"/>
              <a:gd name="connsiteY2" fmla="*/ 8415956 h 14285847"/>
              <a:gd name="connsiteX3" fmla="*/ 9144000 w 9483671"/>
              <a:gd name="connsiteY3" fmla="*/ 14285847 h 14285847"/>
              <a:gd name="connsiteX4" fmla="*/ 1066800 w 9483671"/>
              <a:gd name="connsiteY4" fmla="*/ 14285847 h 14285847"/>
              <a:gd name="connsiteX5" fmla="*/ 0 w 9483671"/>
              <a:gd name="connsiteY5" fmla="*/ 8466453 h 14285847"/>
              <a:gd name="connsiteX0" fmla="*/ 0 w 9154332"/>
              <a:gd name="connsiteY0" fmla="*/ 8466453 h 14285847"/>
              <a:gd name="connsiteX1" fmla="*/ 9144000 w 9154332"/>
              <a:gd name="connsiteY1" fmla="*/ 0 h 14285847"/>
              <a:gd name="connsiteX2" fmla="*/ 9154332 w 9154332"/>
              <a:gd name="connsiteY2" fmla="*/ 8415956 h 14285847"/>
              <a:gd name="connsiteX3" fmla="*/ 9144000 w 9154332"/>
              <a:gd name="connsiteY3" fmla="*/ 14285847 h 14285847"/>
              <a:gd name="connsiteX4" fmla="*/ 1066800 w 9154332"/>
              <a:gd name="connsiteY4" fmla="*/ 14285847 h 14285847"/>
              <a:gd name="connsiteX5" fmla="*/ 0 w 9154332"/>
              <a:gd name="connsiteY5" fmla="*/ 8466453 h 14285847"/>
              <a:gd name="connsiteX0" fmla="*/ 0 w 9154332"/>
              <a:gd name="connsiteY0" fmla="*/ 8466453 h 14285847"/>
              <a:gd name="connsiteX1" fmla="*/ 9144000 w 9154332"/>
              <a:gd name="connsiteY1" fmla="*/ 0 h 14285847"/>
              <a:gd name="connsiteX2" fmla="*/ 9154332 w 9154332"/>
              <a:gd name="connsiteY2" fmla="*/ 8415956 h 14285847"/>
              <a:gd name="connsiteX3" fmla="*/ 9144000 w 9154332"/>
              <a:gd name="connsiteY3" fmla="*/ 14285847 h 14285847"/>
              <a:gd name="connsiteX4" fmla="*/ 1066800 w 9154332"/>
              <a:gd name="connsiteY4" fmla="*/ 14285847 h 14285847"/>
              <a:gd name="connsiteX5" fmla="*/ 0 w 9154332"/>
              <a:gd name="connsiteY5" fmla="*/ 8466453 h 1428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332" h="14285847">
                <a:moveTo>
                  <a:pt x="0" y="8466453"/>
                </a:moveTo>
                <a:cubicBezTo>
                  <a:pt x="8011332" y="7547261"/>
                  <a:pt x="6096000" y="2822151"/>
                  <a:pt x="9144000" y="0"/>
                </a:cubicBezTo>
                <a:lnTo>
                  <a:pt x="9154332" y="8415956"/>
                </a:lnTo>
                <a:lnTo>
                  <a:pt x="9144000" y="14285847"/>
                </a:lnTo>
                <a:lnTo>
                  <a:pt x="1066800" y="14285847"/>
                </a:lnTo>
                <a:lnTo>
                  <a:pt x="0" y="8466453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r"/>
            <a:r>
              <a:rPr lang="bn-BD" sz="3200" dirty="0" smtClean="0"/>
              <a:t>নীল আকাশের সোনালী চিল মেলছে পাখা,মেলতে দাও।</a:t>
            </a:r>
            <a:endParaRPr lang="en-US" sz="3200" dirty="0" smtClean="0"/>
          </a:p>
          <a:p>
            <a:pPr algn="r"/>
            <a:r>
              <a:rPr lang="bn-BD" sz="3200" dirty="0" smtClean="0"/>
              <a:t>জোনাকি পোকা আলোর খেলা খেলছে রোজই ,খেলতে দাও।</a:t>
            </a:r>
            <a:endParaRPr lang="en-US" sz="3200" dirty="0" smtClean="0"/>
          </a:p>
          <a:p>
            <a:pPr algn="r"/>
            <a:r>
              <a:rPr lang="bn-BD" sz="3200" dirty="0" smtClean="0"/>
              <a:t>কাজল বিলে পানকৌড়ি নাইছে সুখে ,নাইতে দাও,</a:t>
            </a:r>
            <a:endParaRPr lang="en-US" sz="3200" dirty="0" smtClean="0"/>
          </a:p>
          <a:p>
            <a:pPr algn="r"/>
            <a:r>
              <a:rPr lang="bn-BD" sz="3200" dirty="0" smtClean="0"/>
              <a:t>গহিন গাংগে সুজন মাঝি বাইছে নাও,বাইতে দাও। </a:t>
            </a:r>
          </a:p>
          <a:p>
            <a:pPr algn="r"/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8" name="Left-Right Arrow 7"/>
          <p:cNvSpPr/>
          <p:nvPr/>
        </p:nvSpPr>
        <p:spPr>
          <a:xfrm>
            <a:off x="2133600" y="0"/>
            <a:ext cx="4800600" cy="533400"/>
          </a:xfrm>
          <a:prstGeom prst="leftRightArrow">
            <a:avLst>
              <a:gd name="adj1" fmla="val 50000"/>
              <a:gd name="adj2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990600"/>
            <a:ext cx="3352800" cy="2590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6494" y="1447800"/>
            <a:ext cx="2151035" cy="1851373"/>
          </a:xfrm>
          <a:custGeom>
            <a:avLst/>
            <a:gdLst>
              <a:gd name="connsiteX0" fmla="*/ 2 w 1905000"/>
              <a:gd name="connsiteY0" fmla="*/ 436586 h 1143000"/>
              <a:gd name="connsiteX1" fmla="*/ 952500 w 1905000"/>
              <a:gd name="connsiteY1" fmla="*/ 0 h 1143000"/>
              <a:gd name="connsiteX2" fmla="*/ 1904998 w 1905000"/>
              <a:gd name="connsiteY2" fmla="*/ 436586 h 1143000"/>
              <a:gd name="connsiteX3" fmla="*/ 1541178 w 1905000"/>
              <a:gd name="connsiteY3" fmla="*/ 1142996 h 1143000"/>
              <a:gd name="connsiteX4" fmla="*/ 363822 w 1905000"/>
              <a:gd name="connsiteY4" fmla="*/ 1142996 h 1143000"/>
              <a:gd name="connsiteX5" fmla="*/ 2 w 1905000"/>
              <a:gd name="connsiteY5" fmla="*/ 436586 h 1143000"/>
              <a:gd name="connsiteX0" fmla="*/ 29707 w 1934703"/>
              <a:gd name="connsiteY0" fmla="*/ 436586 h 1142996"/>
              <a:gd name="connsiteX1" fmla="*/ 982205 w 1934703"/>
              <a:gd name="connsiteY1" fmla="*/ 0 h 1142996"/>
              <a:gd name="connsiteX2" fmla="*/ 0 w 1934703"/>
              <a:gd name="connsiteY2" fmla="*/ 441702 h 1142996"/>
              <a:gd name="connsiteX3" fmla="*/ 1934703 w 1934703"/>
              <a:gd name="connsiteY3" fmla="*/ 436586 h 1142996"/>
              <a:gd name="connsiteX4" fmla="*/ 1570883 w 1934703"/>
              <a:gd name="connsiteY4" fmla="*/ 1142996 h 1142996"/>
              <a:gd name="connsiteX5" fmla="*/ 393527 w 1934703"/>
              <a:gd name="connsiteY5" fmla="*/ 1142996 h 1142996"/>
              <a:gd name="connsiteX6" fmla="*/ 29707 w 1934703"/>
              <a:gd name="connsiteY6" fmla="*/ 436586 h 1142996"/>
              <a:gd name="connsiteX0" fmla="*/ 29707 w 3615409"/>
              <a:gd name="connsiteY0" fmla="*/ 811542 h 1517952"/>
              <a:gd name="connsiteX1" fmla="*/ 982205 w 3615409"/>
              <a:gd name="connsiteY1" fmla="*/ 374956 h 1517952"/>
              <a:gd name="connsiteX2" fmla="*/ 0 w 3615409"/>
              <a:gd name="connsiteY2" fmla="*/ 816658 h 1517952"/>
              <a:gd name="connsiteX3" fmla="*/ 1934703 w 3615409"/>
              <a:gd name="connsiteY3" fmla="*/ 811542 h 1517952"/>
              <a:gd name="connsiteX4" fmla="*/ 1570883 w 3615409"/>
              <a:gd name="connsiteY4" fmla="*/ 1517952 h 1517952"/>
              <a:gd name="connsiteX5" fmla="*/ 393527 w 3615409"/>
              <a:gd name="connsiteY5" fmla="*/ 1517952 h 1517952"/>
              <a:gd name="connsiteX6" fmla="*/ 29707 w 3615409"/>
              <a:gd name="connsiteY6" fmla="*/ 811542 h 1517952"/>
              <a:gd name="connsiteX0" fmla="*/ 29707 w 3615409"/>
              <a:gd name="connsiteY0" fmla="*/ 811542 h 1517952"/>
              <a:gd name="connsiteX1" fmla="*/ 982205 w 3615409"/>
              <a:gd name="connsiteY1" fmla="*/ 374956 h 1517952"/>
              <a:gd name="connsiteX2" fmla="*/ 0 w 3615409"/>
              <a:gd name="connsiteY2" fmla="*/ 816658 h 1517952"/>
              <a:gd name="connsiteX3" fmla="*/ 1477503 w 3615409"/>
              <a:gd name="connsiteY3" fmla="*/ 1040142 h 1517952"/>
              <a:gd name="connsiteX4" fmla="*/ 1570883 w 3615409"/>
              <a:gd name="connsiteY4" fmla="*/ 1517952 h 1517952"/>
              <a:gd name="connsiteX5" fmla="*/ 393527 w 3615409"/>
              <a:gd name="connsiteY5" fmla="*/ 1517952 h 1517952"/>
              <a:gd name="connsiteX6" fmla="*/ 29707 w 3615409"/>
              <a:gd name="connsiteY6" fmla="*/ 811542 h 1517952"/>
              <a:gd name="connsiteX0" fmla="*/ 29707 w 3615409"/>
              <a:gd name="connsiteY0" fmla="*/ 811542 h 1517952"/>
              <a:gd name="connsiteX1" fmla="*/ 982205 w 3615409"/>
              <a:gd name="connsiteY1" fmla="*/ 374956 h 1517952"/>
              <a:gd name="connsiteX2" fmla="*/ 0 w 3615409"/>
              <a:gd name="connsiteY2" fmla="*/ 816658 h 1517952"/>
              <a:gd name="connsiteX3" fmla="*/ 1477503 w 3615409"/>
              <a:gd name="connsiteY3" fmla="*/ 1040142 h 1517952"/>
              <a:gd name="connsiteX4" fmla="*/ 1570883 w 3615409"/>
              <a:gd name="connsiteY4" fmla="*/ 1517952 h 1517952"/>
              <a:gd name="connsiteX5" fmla="*/ 393527 w 3615409"/>
              <a:gd name="connsiteY5" fmla="*/ 1517952 h 1517952"/>
              <a:gd name="connsiteX6" fmla="*/ 29707 w 3615409"/>
              <a:gd name="connsiteY6" fmla="*/ 811542 h 1517952"/>
              <a:gd name="connsiteX0" fmla="*/ 29707 w 3615409"/>
              <a:gd name="connsiteY0" fmla="*/ 811542 h 1517952"/>
              <a:gd name="connsiteX1" fmla="*/ 982205 w 3615409"/>
              <a:gd name="connsiteY1" fmla="*/ 374956 h 1517952"/>
              <a:gd name="connsiteX2" fmla="*/ 0 w 3615409"/>
              <a:gd name="connsiteY2" fmla="*/ 816658 h 1517952"/>
              <a:gd name="connsiteX3" fmla="*/ 1477503 w 3615409"/>
              <a:gd name="connsiteY3" fmla="*/ 1040142 h 1517952"/>
              <a:gd name="connsiteX4" fmla="*/ 1570883 w 3615409"/>
              <a:gd name="connsiteY4" fmla="*/ 1517952 h 1517952"/>
              <a:gd name="connsiteX5" fmla="*/ 164927 w 3615409"/>
              <a:gd name="connsiteY5" fmla="*/ 1517952 h 1517952"/>
              <a:gd name="connsiteX6" fmla="*/ 29707 w 3615409"/>
              <a:gd name="connsiteY6" fmla="*/ 811542 h 1517952"/>
              <a:gd name="connsiteX0" fmla="*/ 29707 w 3615409"/>
              <a:gd name="connsiteY0" fmla="*/ 811542 h 1517952"/>
              <a:gd name="connsiteX1" fmla="*/ 982205 w 3615409"/>
              <a:gd name="connsiteY1" fmla="*/ 374956 h 1517952"/>
              <a:gd name="connsiteX2" fmla="*/ 1966993 w 3615409"/>
              <a:gd name="connsiteY2" fmla="*/ 386166 h 1517952"/>
              <a:gd name="connsiteX3" fmla="*/ 0 w 3615409"/>
              <a:gd name="connsiteY3" fmla="*/ 816658 h 1517952"/>
              <a:gd name="connsiteX4" fmla="*/ 1477503 w 3615409"/>
              <a:gd name="connsiteY4" fmla="*/ 1040142 h 1517952"/>
              <a:gd name="connsiteX5" fmla="*/ 1570883 w 3615409"/>
              <a:gd name="connsiteY5" fmla="*/ 1517952 h 1517952"/>
              <a:gd name="connsiteX6" fmla="*/ 164927 w 3615409"/>
              <a:gd name="connsiteY6" fmla="*/ 1517952 h 1517952"/>
              <a:gd name="connsiteX7" fmla="*/ 29707 w 3615409"/>
              <a:gd name="connsiteY7" fmla="*/ 811542 h 1517952"/>
              <a:gd name="connsiteX0" fmla="*/ 29707 w 3615409"/>
              <a:gd name="connsiteY0" fmla="*/ 811542 h 1517952"/>
              <a:gd name="connsiteX1" fmla="*/ 982205 w 3615409"/>
              <a:gd name="connsiteY1" fmla="*/ 374956 h 1517952"/>
              <a:gd name="connsiteX2" fmla="*/ 1966993 w 3615409"/>
              <a:gd name="connsiteY2" fmla="*/ 386166 h 1517952"/>
              <a:gd name="connsiteX3" fmla="*/ 0 w 3615409"/>
              <a:gd name="connsiteY3" fmla="*/ 816658 h 1517952"/>
              <a:gd name="connsiteX4" fmla="*/ 1477503 w 3615409"/>
              <a:gd name="connsiteY4" fmla="*/ 1040142 h 1517952"/>
              <a:gd name="connsiteX5" fmla="*/ 1570883 w 3615409"/>
              <a:gd name="connsiteY5" fmla="*/ 1517952 h 1517952"/>
              <a:gd name="connsiteX6" fmla="*/ 164927 w 3615409"/>
              <a:gd name="connsiteY6" fmla="*/ 1517952 h 1517952"/>
              <a:gd name="connsiteX7" fmla="*/ 29707 w 3615409"/>
              <a:gd name="connsiteY7" fmla="*/ 811542 h 1517952"/>
              <a:gd name="connsiteX0" fmla="*/ 29707 w 3615409"/>
              <a:gd name="connsiteY0" fmla="*/ 811542 h 1517952"/>
              <a:gd name="connsiteX1" fmla="*/ 982205 w 3615409"/>
              <a:gd name="connsiteY1" fmla="*/ 755956 h 1517952"/>
              <a:gd name="connsiteX2" fmla="*/ 1966993 w 3615409"/>
              <a:gd name="connsiteY2" fmla="*/ 386166 h 1517952"/>
              <a:gd name="connsiteX3" fmla="*/ 0 w 3615409"/>
              <a:gd name="connsiteY3" fmla="*/ 816658 h 1517952"/>
              <a:gd name="connsiteX4" fmla="*/ 1477503 w 3615409"/>
              <a:gd name="connsiteY4" fmla="*/ 1040142 h 1517952"/>
              <a:gd name="connsiteX5" fmla="*/ 1570883 w 3615409"/>
              <a:gd name="connsiteY5" fmla="*/ 1517952 h 1517952"/>
              <a:gd name="connsiteX6" fmla="*/ 164927 w 3615409"/>
              <a:gd name="connsiteY6" fmla="*/ 1517952 h 1517952"/>
              <a:gd name="connsiteX7" fmla="*/ 29707 w 3615409"/>
              <a:gd name="connsiteY7" fmla="*/ 811542 h 1517952"/>
              <a:gd name="connsiteX0" fmla="*/ 29707 w 3615409"/>
              <a:gd name="connsiteY0" fmla="*/ 811542 h 1517952"/>
              <a:gd name="connsiteX1" fmla="*/ 982205 w 3615409"/>
              <a:gd name="connsiteY1" fmla="*/ 755956 h 1517952"/>
              <a:gd name="connsiteX2" fmla="*/ 1038386 w 3615409"/>
              <a:gd name="connsiteY2" fmla="*/ 758125 h 1517952"/>
              <a:gd name="connsiteX3" fmla="*/ 1966993 w 3615409"/>
              <a:gd name="connsiteY3" fmla="*/ 386166 h 1517952"/>
              <a:gd name="connsiteX4" fmla="*/ 0 w 3615409"/>
              <a:gd name="connsiteY4" fmla="*/ 816658 h 1517952"/>
              <a:gd name="connsiteX5" fmla="*/ 1477503 w 3615409"/>
              <a:gd name="connsiteY5" fmla="*/ 1040142 h 1517952"/>
              <a:gd name="connsiteX6" fmla="*/ 1570883 w 3615409"/>
              <a:gd name="connsiteY6" fmla="*/ 1517952 h 1517952"/>
              <a:gd name="connsiteX7" fmla="*/ 164927 w 3615409"/>
              <a:gd name="connsiteY7" fmla="*/ 1517952 h 1517952"/>
              <a:gd name="connsiteX8" fmla="*/ 29707 w 3615409"/>
              <a:gd name="connsiteY8" fmla="*/ 811542 h 1517952"/>
              <a:gd name="connsiteX0" fmla="*/ 37241 w 2175574"/>
              <a:gd name="connsiteY0" fmla="*/ 435131 h 1141541"/>
              <a:gd name="connsiteX1" fmla="*/ 989739 w 2175574"/>
              <a:gd name="connsiteY1" fmla="*/ 379545 h 1141541"/>
              <a:gd name="connsiteX2" fmla="*/ 1045920 w 2175574"/>
              <a:gd name="connsiteY2" fmla="*/ 381714 h 1141541"/>
              <a:gd name="connsiteX3" fmla="*/ 1974527 w 2175574"/>
              <a:gd name="connsiteY3" fmla="*/ 9755 h 1141541"/>
              <a:gd name="connsiteX4" fmla="*/ 7534 w 2175574"/>
              <a:gd name="connsiteY4" fmla="*/ 440247 h 1141541"/>
              <a:gd name="connsiteX5" fmla="*/ 1929324 w 2175574"/>
              <a:gd name="connsiteY5" fmla="*/ 56250 h 1141541"/>
              <a:gd name="connsiteX6" fmla="*/ 1485037 w 2175574"/>
              <a:gd name="connsiteY6" fmla="*/ 663731 h 1141541"/>
              <a:gd name="connsiteX7" fmla="*/ 1578417 w 2175574"/>
              <a:gd name="connsiteY7" fmla="*/ 1141541 h 1141541"/>
              <a:gd name="connsiteX8" fmla="*/ 172461 w 2175574"/>
              <a:gd name="connsiteY8" fmla="*/ 1141541 h 1141541"/>
              <a:gd name="connsiteX9" fmla="*/ 37241 w 2175574"/>
              <a:gd name="connsiteY9" fmla="*/ 435131 h 1141541"/>
              <a:gd name="connsiteX0" fmla="*/ 37241 w 2175574"/>
              <a:gd name="connsiteY0" fmla="*/ 435131 h 1141541"/>
              <a:gd name="connsiteX1" fmla="*/ 989739 w 2175574"/>
              <a:gd name="connsiteY1" fmla="*/ 379545 h 1141541"/>
              <a:gd name="connsiteX2" fmla="*/ 1045920 w 2175574"/>
              <a:gd name="connsiteY2" fmla="*/ 381714 h 1141541"/>
              <a:gd name="connsiteX3" fmla="*/ 1974527 w 2175574"/>
              <a:gd name="connsiteY3" fmla="*/ 9755 h 1141541"/>
              <a:gd name="connsiteX4" fmla="*/ 7534 w 2175574"/>
              <a:gd name="connsiteY4" fmla="*/ 440247 h 1141541"/>
              <a:gd name="connsiteX5" fmla="*/ 1929324 w 2175574"/>
              <a:gd name="connsiteY5" fmla="*/ 56250 h 1141541"/>
              <a:gd name="connsiteX6" fmla="*/ 1485037 w 2175574"/>
              <a:gd name="connsiteY6" fmla="*/ 663731 h 1141541"/>
              <a:gd name="connsiteX7" fmla="*/ 1578417 w 2175574"/>
              <a:gd name="connsiteY7" fmla="*/ 1141541 h 1141541"/>
              <a:gd name="connsiteX8" fmla="*/ 172461 w 2175574"/>
              <a:gd name="connsiteY8" fmla="*/ 1141541 h 1141541"/>
              <a:gd name="connsiteX9" fmla="*/ 37241 w 2175574"/>
              <a:gd name="connsiteY9" fmla="*/ 435131 h 1141541"/>
              <a:gd name="connsiteX0" fmla="*/ 37241 w 2151035"/>
              <a:gd name="connsiteY0" fmla="*/ 459163 h 1165573"/>
              <a:gd name="connsiteX1" fmla="*/ 989739 w 2151035"/>
              <a:gd name="connsiteY1" fmla="*/ 403577 h 1165573"/>
              <a:gd name="connsiteX2" fmla="*/ 1045920 w 2151035"/>
              <a:gd name="connsiteY2" fmla="*/ 405746 h 1165573"/>
              <a:gd name="connsiteX3" fmla="*/ 1974527 w 2151035"/>
              <a:gd name="connsiteY3" fmla="*/ 33787 h 1165573"/>
              <a:gd name="connsiteX4" fmla="*/ 7534 w 2151035"/>
              <a:gd name="connsiteY4" fmla="*/ 464279 h 1165573"/>
              <a:gd name="connsiteX5" fmla="*/ 1929324 w 2151035"/>
              <a:gd name="connsiteY5" fmla="*/ 80282 h 1165573"/>
              <a:gd name="connsiteX6" fmla="*/ 1485037 w 2151035"/>
              <a:gd name="connsiteY6" fmla="*/ 687763 h 1165573"/>
              <a:gd name="connsiteX7" fmla="*/ 1578417 w 2151035"/>
              <a:gd name="connsiteY7" fmla="*/ 1165573 h 1165573"/>
              <a:gd name="connsiteX8" fmla="*/ 172461 w 2151035"/>
              <a:gd name="connsiteY8" fmla="*/ 1165573 h 1165573"/>
              <a:gd name="connsiteX9" fmla="*/ 37241 w 2151035"/>
              <a:gd name="connsiteY9" fmla="*/ 459163 h 1165573"/>
              <a:gd name="connsiteX0" fmla="*/ 37241 w 2151035"/>
              <a:gd name="connsiteY0" fmla="*/ 459163 h 1165573"/>
              <a:gd name="connsiteX1" fmla="*/ 989739 w 2151035"/>
              <a:gd name="connsiteY1" fmla="*/ 403577 h 1165573"/>
              <a:gd name="connsiteX2" fmla="*/ 1045920 w 2151035"/>
              <a:gd name="connsiteY2" fmla="*/ 405746 h 1165573"/>
              <a:gd name="connsiteX3" fmla="*/ 1974527 w 2151035"/>
              <a:gd name="connsiteY3" fmla="*/ 33787 h 1165573"/>
              <a:gd name="connsiteX4" fmla="*/ 7534 w 2151035"/>
              <a:gd name="connsiteY4" fmla="*/ 464279 h 1165573"/>
              <a:gd name="connsiteX5" fmla="*/ 1929324 w 2151035"/>
              <a:gd name="connsiteY5" fmla="*/ 80282 h 1165573"/>
              <a:gd name="connsiteX6" fmla="*/ 1485037 w 2151035"/>
              <a:gd name="connsiteY6" fmla="*/ 687763 h 1165573"/>
              <a:gd name="connsiteX7" fmla="*/ 1578417 w 2151035"/>
              <a:gd name="connsiteY7" fmla="*/ 1165573 h 1165573"/>
              <a:gd name="connsiteX8" fmla="*/ 172461 w 2151035"/>
              <a:gd name="connsiteY8" fmla="*/ 1165573 h 1165573"/>
              <a:gd name="connsiteX9" fmla="*/ 37241 w 2151035"/>
              <a:gd name="connsiteY9" fmla="*/ 459163 h 116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1035" h="1165573">
                <a:moveTo>
                  <a:pt x="37241" y="459163"/>
                </a:moveTo>
                <a:lnTo>
                  <a:pt x="989739" y="403577"/>
                </a:lnTo>
                <a:cubicBezTo>
                  <a:pt x="1157852" y="394674"/>
                  <a:pt x="881789" y="467378"/>
                  <a:pt x="1045920" y="405746"/>
                </a:cubicBezTo>
                <a:cubicBezTo>
                  <a:pt x="1210051" y="344114"/>
                  <a:pt x="2147591" y="24032"/>
                  <a:pt x="1974527" y="33787"/>
                </a:cubicBezTo>
                <a:lnTo>
                  <a:pt x="7534" y="464279"/>
                </a:lnTo>
                <a:cubicBezTo>
                  <a:pt x="0" y="472028"/>
                  <a:pt x="1804477" y="48201"/>
                  <a:pt x="1929324" y="80282"/>
                </a:cubicBezTo>
                <a:cubicBezTo>
                  <a:pt x="2151035" y="0"/>
                  <a:pt x="1543521" y="506881"/>
                  <a:pt x="1485037" y="687763"/>
                </a:cubicBezTo>
                <a:lnTo>
                  <a:pt x="1578417" y="1165573"/>
                </a:lnTo>
                <a:lnTo>
                  <a:pt x="172461" y="1165573"/>
                </a:lnTo>
                <a:lnTo>
                  <a:pt x="37241" y="45916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err="1" smtClean="0"/>
              <a:t>কবিতা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পড়াচ্ছেন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44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254</Words>
  <Application>Microsoft Office PowerPoint</Application>
  <PresentationFormat>On-screen Show (4:3)</PresentationFormat>
  <Paragraphs>80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Windows User</cp:lastModifiedBy>
  <cp:revision>195</cp:revision>
  <dcterms:created xsi:type="dcterms:W3CDTF">2006-08-16T00:00:00Z</dcterms:created>
  <dcterms:modified xsi:type="dcterms:W3CDTF">2020-03-09T16:46:12Z</dcterms:modified>
</cp:coreProperties>
</file>