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86" r:id="rId3"/>
    <p:sldId id="287" r:id="rId4"/>
    <p:sldId id="261" r:id="rId5"/>
    <p:sldId id="262" r:id="rId6"/>
    <p:sldId id="263" r:id="rId7"/>
    <p:sldId id="266" r:id="rId8"/>
    <p:sldId id="267" r:id="rId9"/>
    <p:sldId id="268" r:id="rId10"/>
    <p:sldId id="289" r:id="rId11"/>
    <p:sldId id="290" r:id="rId12"/>
    <p:sldId id="270" r:id="rId13"/>
    <p:sldId id="285" r:id="rId14"/>
    <p:sldId id="271" r:id="rId15"/>
    <p:sldId id="272" r:id="rId16"/>
    <p:sldId id="273" r:id="rId17"/>
    <p:sldId id="274" r:id="rId18"/>
    <p:sldId id="275" r:id="rId19"/>
    <p:sldId id="276" r:id="rId20"/>
    <p:sldId id="291" r:id="rId21"/>
    <p:sldId id="277" r:id="rId22"/>
    <p:sldId id="283" r:id="rId23"/>
    <p:sldId id="284" r:id="rId24"/>
    <p:sldId id="279" r:id="rId25"/>
    <p:sldId id="278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3" autoAdjust="0"/>
  </p:normalViewPr>
  <p:slideViewPr>
    <p:cSldViewPr>
      <p:cViewPr varScale="1">
        <p:scale>
          <a:sx n="62" d="100"/>
          <a:sy n="62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79FCB-A433-4499-9372-5F5851C0008C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2ADE-0EC7-4F3C-B9F8-0AC1E9D0F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2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0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48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0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58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24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46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48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1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5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0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426B-A29B-44C4-ADC2-7414A95FEE60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AADC-980F-4F06-A146-0EB4E17271D0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17F5-0E3E-4A0B-BF73-9B55E640FE58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32-C58D-4281-A432-64A44231D5FC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4596-48BA-400E-A40B-84E3DA24498C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EBC5-524F-4EFF-ADBF-3682E4CC1E71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4BC-8D79-4AAF-9139-DB00B27FF430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06B6-BDBB-4AB5-8E6C-AD11441104D1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AFC-C8FA-4DEE-82EA-35FBB44BE7D0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A09-AF50-4413-99C0-6B4781537A58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57B-0722-4A18-8130-9E1946723720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1A3B-FF4A-4899-AE14-DB99D1343A78}" type="datetime1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590800"/>
            <a:ext cx="4789715" cy="3048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86200" y="609600"/>
            <a:ext cx="1981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500" y="457200"/>
            <a:ext cx="2209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</a:rPr>
              <a:t>পুষ্টিমান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5500" y="1828800"/>
            <a:ext cx="3276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chemeClr val="tx1"/>
                </a:solidFill>
              </a:rPr>
              <a:t>প্রতি ১০০ গ্রাম মাশরুমে---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362200"/>
            <a:ext cx="5257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0" y="3200400"/>
            <a:ext cx="2743200" cy="2819400"/>
          </a:xfrm>
          <a:prstGeom prst="roundRect">
            <a:avLst/>
          </a:prstGeom>
          <a:ln w="28575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304800"/>
            <a:ext cx="22098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স্পন তৈরি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362551"/>
            <a:ext cx="8077200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মাশ রুমের বীজ ল্যাবরেটরিতে টিস্যু কালচারের মাধ্যমে উৎপাদন করা হয়। চাষি পর্যায়ে চাষের জন্য প্যাকেটজাত বীজ কিনতে 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3489397"/>
            <a:ext cx="2743200" cy="2217986"/>
          </a:xfrm>
          <a:prstGeom prst="roundRect">
            <a:avLst/>
          </a:prstGeom>
          <a:ln w="28575">
            <a:noFill/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489396"/>
            <a:ext cx="3259401" cy="2217987"/>
          </a:xfrm>
          <a:prstGeom prst="roundRect">
            <a:avLst/>
          </a:prstGeom>
          <a:ln w="285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95600" y="359807"/>
            <a:ext cx="33528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চাষঘর তৈরি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143000"/>
            <a:ext cx="7924800" cy="1532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চাষঘর তৈরির সময় ঘরটিতে আবছা আলোর ব্যবস্থা এবং অক্সিজেনের জন্য জানালা রাখতে হবে। ঘরের তাপমাত্রা ২০-৩০ ডিগ্রি সেলসিয়াস রাখার ব্যবস্থা করতে হবে।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59807"/>
            <a:ext cx="33528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500" y="5257800"/>
            <a:ext cx="5334000" cy="578882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মাশরুম চাষের প্রয়োজনীয়তা  বর্ণনা কর।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ce-plant.jpg"/>
          <p:cNvPicPr>
            <a:picLocks noChangeAspect="1"/>
          </p:cNvPicPr>
          <p:nvPr/>
        </p:nvPicPr>
        <p:blipFill rotWithShape="1">
          <a:blip r:embed="rId4"/>
          <a:srcRect r="11111" b="20968"/>
          <a:stretch/>
        </p:blipFill>
        <p:spPr>
          <a:xfrm>
            <a:off x="3124200" y="2019300"/>
            <a:ext cx="3276600" cy="2476500"/>
          </a:xfrm>
          <a:prstGeom prst="roundRect">
            <a:avLst/>
          </a:prstGeom>
          <a:ln w="285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3048000"/>
            <a:ext cx="3162300" cy="2819400"/>
          </a:xfrm>
          <a:prstGeom prst="roundRect">
            <a:avLst/>
          </a:prstGeom>
          <a:ln w="28575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162300" y="381000"/>
            <a:ext cx="22098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স্পন সংগ্রহ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295400"/>
            <a:ext cx="8077200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চাষঘর তৈরির পর বিশ্বস্ত প্রতিষ্ঠান থেকে পলি প্যাকেটে তৈরি সুষমভাবে মাইসিলিয়াম দ্বারা পূর্ণ ও সাদা রঙের স্পন সংগ্রহ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 rotWithShape="1">
          <a:blip r:embed="rId4"/>
          <a:srcRect r="37000"/>
          <a:stretch/>
        </p:blipFill>
        <p:spPr>
          <a:xfrm>
            <a:off x="2590800" y="3200400"/>
            <a:ext cx="3749039" cy="3124200"/>
          </a:xfrm>
          <a:prstGeom prst="roundRect">
            <a:avLst/>
          </a:prstGeom>
          <a:ln w="2857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43200" y="396239"/>
            <a:ext cx="3124200" cy="7150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প্যাকেট কর্তন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1096088"/>
            <a:ext cx="7467600" cy="1951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chemeClr val="tx1"/>
                </a:solidFill>
              </a:rPr>
              <a:t>চাষঘরে বসানোর আগে স্পন প্যাকেট সঠিক নিয়মে কেটে বেঁছেপানিতে চুবিয়ে নেওয়া প্রয়োজন। ইহা ২ ইঞ্চি লম্বা এবং ১ ইঞ্চি চওড়া করে কাটতে হবে। পানিতে চুবানোর পর ভালোভাবে ঝরিয়ে সরাসরি চাষঘরের মেঝেতে  অথবা তাকে সারি করে সাজিয়ে চাষ করতে হয়। 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 rotWithShape="1">
          <a:blip r:embed="rId4"/>
          <a:srcRect l="11146"/>
          <a:stretch/>
        </p:blipFill>
        <p:spPr>
          <a:xfrm>
            <a:off x="2819400" y="3352800"/>
            <a:ext cx="3644952" cy="3099987"/>
          </a:xfrm>
          <a:prstGeom prst="roundRect">
            <a:avLst/>
          </a:prstGeom>
          <a:ln w="285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95600" y="359807"/>
            <a:ext cx="16764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পরিচর্যা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173480"/>
            <a:ext cx="7467600" cy="1676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chemeClr val="tx1"/>
                </a:solidFill>
              </a:rPr>
              <a:t>বাতাসের আদ্রতা ৭০-৮০% রাখার জন্য ৪-৫ বার শীতে ২-৩ বার পানির স্প্রে করার প্রয়োজন। তাপমাত্রা নিয়ন্ত্রণের জন্য খবরের কাগজ ভিজিয়ে বা বস্তা ভিজিয়ে একটু উঁচু করে রাখা যেতে পারে</a:t>
            </a:r>
            <a:r>
              <a:rPr lang="bn-BD" sz="2000" b="1" dirty="0" smtClean="0">
                <a:solidFill>
                  <a:schemeClr val="tx1"/>
                </a:solidFill>
              </a:rPr>
              <a:t>।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 rotWithShape="1">
          <a:blip r:embed="rId4"/>
          <a:srcRect l="7430" r="10837" b="7772"/>
          <a:stretch/>
        </p:blipFill>
        <p:spPr>
          <a:xfrm>
            <a:off x="3048000" y="3048000"/>
            <a:ext cx="3733800" cy="3200400"/>
          </a:xfrm>
          <a:prstGeom prst="roundRect">
            <a:avLst/>
          </a:prstGeom>
          <a:ln w="285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95600" y="359807"/>
            <a:ext cx="33528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অন্যান্য পরিচর্যা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173480"/>
            <a:ext cx="8077200" cy="221337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পরিচর্যা ঠিকমতো হলে ২-৩ দিনের মধ্যে মাশরুমের অংকুর বের হবে। প্রতি পার্শ্বে ৮-১২ টি বড় অংকুর রেখে ছোটগুলো কেটে ফেলতে হবে। </a:t>
            </a:r>
            <a:r>
              <a:rPr lang="bn-BD" b="1" dirty="0">
                <a:solidFill>
                  <a:schemeClr val="tx1"/>
                </a:solidFill>
              </a:rPr>
              <a:t>সঠিক ভাবে আন্ত;পরিচর্যা করলে প্যাকেট থেকে ২০০-২৫০ গ্রাম মাশরুম পাওয়া যাবে। </a:t>
            </a:r>
            <a:endParaRPr lang="en-IN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4"/>
          <a:srcRect l="11111" r="9259" b="-4"/>
          <a:stretch/>
        </p:blipFill>
        <p:spPr>
          <a:xfrm>
            <a:off x="2705100" y="2895600"/>
            <a:ext cx="3733800" cy="2971800"/>
          </a:xfrm>
          <a:prstGeom prst="roundRect">
            <a:avLst/>
          </a:prstGeom>
          <a:ln w="285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95600" y="359807"/>
            <a:ext cx="33528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মাশরুম সংগ্রহ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8077200" cy="119181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 বড় হলে সেগুলো হাত দিয়ে আলতো করে টেনে বা ছুরি দিয়ে কেটে সংগ্রহ করতে হয়।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 rotWithShape="1">
          <a:blip r:embed="rId3"/>
          <a:srcRect l="13841" t="4953" r="10837" b="13314"/>
          <a:stretch/>
        </p:blipFill>
        <p:spPr>
          <a:xfrm>
            <a:off x="2514600" y="3429000"/>
            <a:ext cx="4191000" cy="2514600"/>
          </a:xfrm>
          <a:prstGeom prst="roundRect">
            <a:avLst/>
          </a:prstGeom>
          <a:ln w="285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209800" y="359807"/>
            <a:ext cx="4191000" cy="7150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 ও বাজারজাতকরণ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459825"/>
            <a:ext cx="8077200" cy="17366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মাশরুমের গোড়া কেটে বাছাই করতে হবে। পলিব্যাগে ভরে মুখ বন্ধ করে ঠান্ডা জায়গায় সংরক্ষণ ও পরবর্তীতে বাজারজাত করতে হবে।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2554217"/>
            <a:ext cx="4267200" cy="29854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আমজাদ হোসেন রাসেল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মগ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ঞ্জ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সুনামগঞ্জ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০১৭১৭৫৬৯৫২৬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amzadhrasal1981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667000" y="609600"/>
            <a:ext cx="3657600" cy="1146412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0190"/>
            <a:ext cx="3429000" cy="30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3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 rotWithShape="1">
          <a:blip r:embed="rId4"/>
          <a:srcRect l="7430" r="10837" b="7772"/>
          <a:stretch/>
        </p:blipFill>
        <p:spPr>
          <a:xfrm>
            <a:off x="2057400" y="3352800"/>
            <a:ext cx="3733800" cy="3200400"/>
          </a:xfrm>
          <a:prstGeom prst="roundRect">
            <a:avLst/>
          </a:prstGeom>
          <a:ln w="285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95600" y="359807"/>
            <a:ext cx="28956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উপকারীতা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320" y="1112520"/>
            <a:ext cx="8077200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মাশরুমের আমিষ উচ্চ রক্তচাপ, হৃদরোগ ও মেদভুড়ি কমায় ।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মাশরুমের চর্বি হাড় ও দাঁত গঠনে সাহায্য করে ।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ভিটামিন ও মিনারেল রোগ প্রতিরোধ করে ।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মাশরুম ক্যালসিয়াম ও ফসফরাসের কার্যকারিতা বাড়ায় 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486400"/>
            <a:ext cx="6172200" cy="6469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ব্যাঙের ছাতা ও মাশরুমের মধ্যে পার্থক্য লিখ ?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21809"/>
            <a:ext cx="2743200" cy="91940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6019800" cy="3368221"/>
          </a:xfrm>
          <a:prstGeom prst="roundRect">
            <a:avLst>
              <a:gd name="adj" fmla="val 470"/>
            </a:avLst>
          </a:prstGeom>
          <a:ln w="3810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979" y="385599"/>
            <a:ext cx="18288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878" y="1726666"/>
            <a:ext cx="720852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মাশরুমের  আমিষ গ্রহনে কোন রোগ হওয়ার প্রবনতা থাকে না?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59" y="2394912"/>
            <a:ext cx="1615441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আমাশয়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5359" y="2971204"/>
            <a:ext cx="1615441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হাম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8685" y="2971204"/>
            <a:ext cx="1224915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বসন্ত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7725" y="2368406"/>
            <a:ext cx="1438275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হৃদরোগ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853488"/>
            <a:ext cx="71628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  চাষে চাষঘর তৈরী করা হয় কেন?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1079" y="4481676"/>
            <a:ext cx="2593659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ক) ঘর গরম রাখার জন্য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5359" y="5029200"/>
            <a:ext cx="4587241" cy="6813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গ) মাশরুম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উৎপাদনে অক্সিজেন রাখার জন্য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5181600"/>
            <a:ext cx="29718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ঘ) তাপমাত্রা বাড়ানোর জন্য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0" y="4500265"/>
            <a:ext cx="29718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খ) আপেক্ষিক আর্দ্রতার জন্য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922018" y="5170049"/>
            <a:ext cx="533400" cy="39255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4451985" y="2375982"/>
            <a:ext cx="533400" cy="39255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  <p:bldP spid="15" grpId="0"/>
      <p:bldP spid="21" grpId="0"/>
      <p:bldP spid="22" grpId="0"/>
      <p:bldP spid="23" grpId="0"/>
      <p:bldP spid="24" grpId="0"/>
      <p:bldP spid="25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99311"/>
            <a:ext cx="2286000" cy="7150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মাশরুম চাষ ব্যবসায়িক দিক দিয়ে লাভজনক কেন?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463" y="1752600"/>
            <a:ext cx="3419475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বেশি পুজি লাগে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বাজারের চাহিদা বেশি হউয়ায়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কম পুজি লাগে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অধিক ফলন হওয়ায়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1543" y="2864878"/>
            <a:ext cx="320325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মাশরুমের চর্বির কাজ হল-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3463" y="5203686"/>
            <a:ext cx="1636391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3463" y="5895081"/>
            <a:ext cx="1636391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38663" y="5865913"/>
            <a:ext cx="1785938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18685" y="5199222"/>
            <a:ext cx="1529715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2040" y="3360478"/>
            <a:ext cx="30327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 ও দাত তৈরিতে সহায়তা করে।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2440" y="3401766"/>
            <a:ext cx="38862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ক্যালসিয়াম ও ফসফরাসের কার্যকারীতা বাড়ায়।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599" y="3939362"/>
            <a:ext cx="25908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ক্যালসিয়াম প্রতিরোধ করে।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3463" y="4434423"/>
            <a:ext cx="2209802" cy="6140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541520" y="2318950"/>
            <a:ext cx="533400" cy="39255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/>
          <p:cNvSpPr/>
          <p:nvPr/>
        </p:nvSpPr>
        <p:spPr>
          <a:xfrm>
            <a:off x="990599" y="5226070"/>
            <a:ext cx="533400" cy="39255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  <p:bldP spid="15" grpId="0"/>
      <p:bldP spid="21" grpId="0"/>
      <p:bldP spid="22" grpId="0"/>
      <p:bldP spid="23" grpId="0"/>
      <p:bldP spid="24" grpId="0"/>
      <p:bldP spid="25" grpId="0"/>
      <p:bldP spid="16" grpId="0"/>
      <p:bldP spid="17" grpId="0"/>
      <p:bldP spid="18" grpId="0"/>
      <p:bldP spid="19" grpId="0"/>
      <p:bldP spid="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99681"/>
            <a:ext cx="23622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777" y="4267200"/>
            <a:ext cx="8382000" cy="14642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“সবজির বিকল্প হচ্ছে মাশরুম” বাক্যের স্বপক্ষে তোমার যুক্তি দাও ।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ice-plant.jpg"/>
          <p:cNvPicPr>
            <a:picLocks noChangeAspect="1"/>
          </p:cNvPicPr>
          <p:nvPr/>
        </p:nvPicPr>
        <p:blipFill rotWithShape="1">
          <a:blip r:embed="rId3"/>
          <a:srcRect r="11111" b="20968"/>
          <a:stretch/>
        </p:blipFill>
        <p:spPr>
          <a:xfrm>
            <a:off x="2190517" y="1600200"/>
            <a:ext cx="4073123" cy="2476500"/>
          </a:xfrm>
          <a:prstGeom prst="roundRect">
            <a:avLst/>
          </a:prstGeom>
          <a:ln w="285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762000"/>
            <a:ext cx="1828800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 rotWithShape="1">
          <a:blip r:embed="rId4"/>
          <a:srcRect l="10500" t="7220" r="12834" b="10557"/>
          <a:stretch/>
        </p:blipFill>
        <p:spPr>
          <a:xfrm>
            <a:off x="3048000" y="2209800"/>
            <a:ext cx="4114800" cy="330973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342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কৃতজ্ঞতা স্বীকার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3622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১। গুগল</a:t>
            </a:r>
          </a:p>
          <a:p>
            <a:r>
              <a:rPr lang="bn-BD" sz="3600" b="1" dirty="0" smtClean="0"/>
              <a:t>২। এ টু আই</a:t>
            </a:r>
          </a:p>
          <a:p>
            <a:r>
              <a:rPr lang="bn-BD" sz="3600" b="1" dirty="0" smtClean="0"/>
              <a:t>৩। এ ন সি টি বি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938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057400"/>
            <a:ext cx="3429000" cy="3733800"/>
          </a:xfrm>
          <a:prstGeom prst="snip2DiagRect">
            <a:avLst/>
          </a:prstGeom>
          <a:noFill/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Horizontal Scroll 2"/>
          <p:cNvSpPr/>
          <p:nvPr/>
        </p:nvSpPr>
        <p:spPr>
          <a:xfrm>
            <a:off x="2382715" y="228600"/>
            <a:ext cx="4114800" cy="12954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3886200" cy="44012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en-US" sz="3200" i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8</a:t>
            </a:r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৫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পাঠ </a:t>
            </a:r>
            <a:r>
              <a:rPr lang="bn-BD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৩-৪ </a:t>
            </a: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৪৫ মিনিট</a:t>
            </a:r>
            <a:endParaRPr lang="en-US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i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2447" y="471047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এসো</a:t>
            </a:r>
            <a:r>
              <a:rPr lang="en-US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64782"/>
              </p:ext>
            </p:extLst>
          </p:nvPr>
        </p:nvGraphicFramePr>
        <p:xfrm>
          <a:off x="4046538" y="3182938"/>
          <a:ext cx="1050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5" imgW="1051560" imgH="491040" progId="Package">
                  <p:embed/>
                </p:oleObj>
              </mc:Choice>
              <mc:Fallback>
                <p:oleObj name="Packager Shell Object" showAsIcon="1" r:id="rId5" imgW="10515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6538" y="3182938"/>
                        <a:ext cx="105092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76600"/>
            <a:ext cx="7696200" cy="110799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 চাষ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প্রয়োজনীয়তা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5100" y="914400"/>
            <a:ext cx="3581400" cy="1015663"/>
          </a:xfrm>
          <a:prstGeom prst="wave">
            <a:avLst>
              <a:gd name="adj1" fmla="val 0"/>
              <a:gd name="adj2" fmla="val -1291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38400" y="228600"/>
            <a:ext cx="2819401" cy="838199"/>
          </a:xfrm>
          <a:prstGeom prst="ribbon">
            <a:avLst>
              <a:gd name="adj1" fmla="val 0"/>
              <a:gd name="adj2" fmla="val 750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6340" y="2103118"/>
            <a:ext cx="3810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 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6340" y="3249930"/>
            <a:ext cx="62103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প্রকার মাশরুম সম্পর্কে বলতে পারবে।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6340" y="3783331"/>
            <a:ext cx="675132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 চাষ পদ্ধতি সম্পর্কে ব্যাখ্যা করতে পারবে।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340" y="2716529"/>
            <a:ext cx="406146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6340" y="4402455"/>
            <a:ext cx="5943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962400"/>
            <a:ext cx="2743200" cy="2362200"/>
          </a:xfrm>
          <a:prstGeom prst="roundRect">
            <a:avLst/>
          </a:prstGeom>
          <a:ln w="28575">
            <a:noFill/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962400"/>
            <a:ext cx="2743200" cy="2362200"/>
          </a:xfrm>
          <a:prstGeom prst="roundRect">
            <a:avLst/>
          </a:prstGeom>
          <a:ln w="285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362200" y="30480"/>
            <a:ext cx="1676400" cy="783193"/>
          </a:xfrm>
          <a:prstGeom prst="roundRect">
            <a:avLst>
              <a:gd name="adj" fmla="val 19459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মাশরুম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066800"/>
            <a:ext cx="8153400" cy="156966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মাশরুম এমন ধরনের ছত্রাক যা সম্পূর্ন খাওয়ার উপযোগী, পুস্টিকর, সুস্বাদু ও ঔষধিগুণ সম্পন্ন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মাশরুম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মৃতজীবি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ছত্রাকের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ভক্ষণযোগ্য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806" y="711275"/>
            <a:ext cx="1785194" cy="1376680"/>
          </a:xfrm>
          <a:prstGeom prst="roundRect">
            <a:avLst/>
          </a:prstGeom>
          <a:ln w="28575">
            <a:noFill/>
          </a:ln>
        </p:spPr>
      </p:pic>
      <p:pic>
        <p:nvPicPr>
          <p:cNvPr id="7" name="Picture 6" descr="full_1518886821_14030325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253" y="3770109"/>
            <a:ext cx="1638300" cy="1473200"/>
          </a:xfrm>
          <a:prstGeom prst="roundRect">
            <a:avLst/>
          </a:prstGeom>
          <a:ln w="28575">
            <a:noFill/>
          </a:ln>
        </p:spPr>
      </p:pic>
      <p:pic>
        <p:nvPicPr>
          <p:cNvPr id="8" name="Picture 7" descr="rice-pla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806" y="2123786"/>
            <a:ext cx="1785194" cy="1610493"/>
          </a:xfrm>
          <a:prstGeom prst="roundRect">
            <a:avLst/>
          </a:prstGeom>
          <a:ln w="28575">
            <a:noFill/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01" y="5310533"/>
            <a:ext cx="1580946" cy="1303678"/>
          </a:xfrm>
          <a:prstGeom prst="roundRect">
            <a:avLst/>
          </a:prstGeom>
          <a:ln w="285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524001" y="152400"/>
            <a:ext cx="4876799" cy="7150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মাশরুমের উল্লেখযোগ্য জাতসমুহ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671378" y="1498129"/>
            <a:ext cx="2306428" cy="240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962400" y="2822677"/>
            <a:ext cx="3015406" cy="318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023360" y="4465321"/>
            <a:ext cx="3025141" cy="258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114800" y="5943600"/>
            <a:ext cx="2863006" cy="317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79104" y="2579151"/>
            <a:ext cx="2683296" cy="7150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পপলার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1504" y="4269845"/>
            <a:ext cx="2683296" cy="7150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9104" y="5744933"/>
            <a:ext cx="3200400" cy="7150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ওয়েস্টার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5857" y="1321915"/>
            <a:ext cx="3411343" cy="7150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হোয়াইট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6" grpId="0" animBg="1"/>
      <p:bldP spid="18" grpId="0" animBg="1"/>
      <p:bldP spid="19" grpId="0" animBg="1"/>
      <p:bldP spid="17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164080"/>
            <a:ext cx="2743200" cy="2314575"/>
          </a:xfrm>
          <a:prstGeom prst="roundRect">
            <a:avLst/>
          </a:prstGeom>
          <a:ln w="28575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192655"/>
            <a:ext cx="2743200" cy="2286000"/>
          </a:xfrm>
          <a:prstGeom prst="roundRect">
            <a:avLst/>
          </a:prstGeom>
          <a:ln w="285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524000" y="564118"/>
            <a:ext cx="6019800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মাশরুমের বীজ বা স্পন তৈরি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953000"/>
            <a:ext cx="8077200" cy="13280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মাশরুমের বীজ ল্যাবরেটরিতে টিস্যু কালচারের মাধ্যমে উৎপাদন করা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644</Words>
  <Application>Microsoft Office PowerPoint</Application>
  <PresentationFormat>On-screen Show (4:3)</PresentationFormat>
  <Paragraphs>115</Paragraphs>
  <Slides>26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Rasel</cp:lastModifiedBy>
  <cp:revision>177</cp:revision>
  <dcterms:created xsi:type="dcterms:W3CDTF">2015-04-16T02:28:16Z</dcterms:created>
  <dcterms:modified xsi:type="dcterms:W3CDTF">2020-03-03T06:36:05Z</dcterms:modified>
</cp:coreProperties>
</file>