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1" r:id="rId2"/>
    <p:sldId id="256" r:id="rId3"/>
    <p:sldId id="280" r:id="rId4"/>
    <p:sldId id="259" r:id="rId5"/>
    <p:sldId id="260" r:id="rId6"/>
    <p:sldId id="283" r:id="rId7"/>
    <p:sldId id="262" r:id="rId8"/>
    <p:sldId id="273" r:id="rId9"/>
    <p:sldId id="269" r:id="rId10"/>
    <p:sldId id="285" r:id="rId11"/>
    <p:sldId id="287" r:id="rId12"/>
    <p:sldId id="288" r:id="rId13"/>
    <p:sldId id="289" r:id="rId14"/>
    <p:sldId id="290" r:id="rId15"/>
    <p:sldId id="291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69696"/>
    <a:srgbClr val="A2C2FA"/>
    <a:srgbClr val="FFE699"/>
    <a:srgbClr val="FFF2CC"/>
    <a:srgbClr val="F2F2F2"/>
    <a:srgbClr val="ADB9CA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A7071-41FE-402F-B499-CF1C9398C8D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5FED1-E2B5-4B99-91F5-85D00181F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81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4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54983" y="201478"/>
            <a:ext cx="11825207" cy="6478291"/>
          </a:xfrm>
          <a:prstGeom prst="roundRect">
            <a:avLst>
              <a:gd name="adj" fmla="val 3270"/>
            </a:avLst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prstDash val="dashDot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4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75A24A-FA3C-44F1-8A2B-6664D6FA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9-Mar-20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D303A7-4499-44D6-9AA0-769AEBCA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B1B8D-E42A-49B8-AD83-4470CE41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4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0D346-96E9-47D9-912A-6C47BDE4C831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2D085-7C7D-4BA6-9383-9D9500A6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4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20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9.jpe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2.png"/><Relationship Id="rId7" Type="http://schemas.openxmlformats.org/officeDocument/2006/relationships/image" Target="../media/image14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10" y="1009390"/>
            <a:ext cx="3443013" cy="37709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032" y="2044609"/>
            <a:ext cx="6520042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19900" b="1" spc="50" dirty="0" smtClean="0">
                <a:ln w="11430">
                  <a:solidFill>
                    <a:srgbClr val="00B0F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</a:t>
            </a:r>
            <a:endParaRPr lang="en-US" sz="19900" b="1" spc="50" dirty="0" smtClean="0">
              <a:ln w="11430">
                <a:solidFill>
                  <a:srgbClr val="00B0F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2132" y="4457343"/>
            <a:ext cx="5204016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15000" b="1" spc="50" dirty="0" smtClean="0">
                <a:ln w="1143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15000" b="1" spc="50" dirty="0" smtClean="0">
              <a:ln w="11430">
                <a:solidFill>
                  <a:schemeClr val="accent4">
                    <a:lumMod val="60000"/>
                    <a:lumOff val="40000"/>
                  </a:schemeClr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5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952168" y="3032763"/>
            <a:ext cx="3615577" cy="1625996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ছন্দে ছন্দে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তালে তালে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সমস্বরে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আবৃত্তি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3780" y="2815607"/>
            <a:ext cx="3442360" cy="2060308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81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11565" y="309966"/>
            <a:ext cx="2968870" cy="573437"/>
            <a:chOff x="3230452" y="309966"/>
            <a:chExt cx="2968870" cy="573437"/>
          </a:xfrm>
        </p:grpSpPr>
        <p:sp>
          <p:nvSpPr>
            <p:cNvPr id="4" name="Pentagon 3"/>
            <p:cNvSpPr/>
            <p:nvPr/>
          </p:nvSpPr>
          <p:spPr>
            <a:xfrm>
              <a:off x="3230452" y="309966"/>
              <a:ext cx="2681207" cy="573437"/>
            </a:xfrm>
            <a:prstGeom prst="homePlat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শিক্ষকের পাঠ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Chevron 4"/>
            <p:cNvSpPr/>
            <p:nvPr/>
          </p:nvSpPr>
          <p:spPr>
            <a:xfrm>
              <a:off x="5694682" y="309966"/>
              <a:ext cx="504640" cy="573437"/>
            </a:xfrm>
            <a:prstGeom prst="chevron">
              <a:avLst>
                <a:gd name="adj" fmla="val 56142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34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71965" y="2633480"/>
            <a:ext cx="3781586" cy="2495227"/>
          </a:xfrm>
          <a:prstGeom prst="roundRect">
            <a:avLst>
              <a:gd name="adj" fmla="val 11221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পারগ শিক্ষার্থী সামনে এসে ছড়াটি আবৃত্তি করবে এবং সাথে সাথে অন্যরাও আবৃত্তি করবে।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4885841" y="402953"/>
            <a:ext cx="2420319" cy="898903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7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41127" y="2375172"/>
            <a:ext cx="5594887" cy="738078"/>
          </a:xfrm>
          <a:prstGeom prst="roundRect">
            <a:avLst>
              <a:gd name="adj" fmla="val 1122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90393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আতা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দল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,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তোতা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দল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,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মউ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দল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, বউ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দল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85509" y="3415011"/>
            <a:ext cx="5594887" cy="2929179"/>
          </a:xfrm>
          <a:prstGeom prst="roundRect">
            <a:avLst>
              <a:gd name="adj" fmla="val 593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ছড়াটা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আবৃতি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বাকিরা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পর্যায়ক্রমে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ছড়াটা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ছড়াটা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958021" y="473211"/>
            <a:ext cx="2931289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১০ মিনিট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3964071" y="405136"/>
            <a:ext cx="3552607" cy="821950"/>
          </a:xfrm>
          <a:prstGeom prst="cloudCallout">
            <a:avLst>
              <a:gd name="adj1" fmla="val -39156"/>
              <a:gd name="adj2" fmla="val 122838"/>
            </a:avLst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3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156017" y="1959536"/>
            <a:ext cx="5594887" cy="3862896"/>
          </a:xfrm>
          <a:prstGeom prst="roundRect">
            <a:avLst>
              <a:gd name="adj" fmla="val 593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ছড়াটা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আবৃতি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অন্যজন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পর্যায়ক্রমে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ছড়াটা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58021" y="473211"/>
            <a:ext cx="2931289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৬ মিনিট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4197458" y="355291"/>
            <a:ext cx="3797085" cy="1045623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88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17902" y="265089"/>
            <a:ext cx="11592732" cy="805911"/>
          </a:xfrm>
          <a:prstGeom prst="roundRect">
            <a:avLst>
              <a:gd name="adj" fmla="val 593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23900" y="1195588"/>
            <a:ext cx="4046960" cy="2446514"/>
            <a:chOff x="379339" y="1312373"/>
            <a:chExt cx="5121914" cy="34146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339" y="1312373"/>
              <a:ext cx="5121914" cy="3414610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95" b="100000" l="10000" r="97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77" t="13469" r="4956"/>
            <a:stretch/>
          </p:blipFill>
          <p:spPr>
            <a:xfrm rot="633244">
              <a:off x="2532938" y="2169797"/>
              <a:ext cx="2963044" cy="1699763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7566945" y="1145754"/>
            <a:ext cx="3951006" cy="2446514"/>
            <a:chOff x="6386392" y="1654510"/>
            <a:chExt cx="3623400" cy="24640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6392" y="1689998"/>
              <a:ext cx="3623400" cy="2428552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6132" y="2414496"/>
              <a:ext cx="489778" cy="4897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1107" y="2322700"/>
              <a:ext cx="521929" cy="52192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74081" y="2659384"/>
              <a:ext cx="551000" cy="58493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2760" y="1654510"/>
              <a:ext cx="489778" cy="48977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98581" y="2259692"/>
              <a:ext cx="551000" cy="584936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991" y="3935077"/>
            <a:ext cx="4046960" cy="2446514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/>
          <a:srcRect l="36006" t="22591" r="44039" b="44403"/>
          <a:stretch/>
        </p:blipFill>
        <p:spPr>
          <a:xfrm flipH="1">
            <a:off x="3123900" y="3970313"/>
            <a:ext cx="4046960" cy="2411278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  <a:effectLst/>
        </p:spPr>
      </p:pic>
      <p:sp>
        <p:nvSpPr>
          <p:cNvPr id="22" name="Rounded Rectangle 21"/>
          <p:cNvSpPr/>
          <p:nvPr/>
        </p:nvSpPr>
        <p:spPr>
          <a:xfrm>
            <a:off x="330812" y="3039540"/>
            <a:ext cx="2535856" cy="1205124"/>
          </a:xfrm>
          <a:prstGeom prst="roundRect">
            <a:avLst>
              <a:gd name="adj" fmla="val 1214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জানতে ছবিতে ক্লিক করুন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75187" y="2883201"/>
            <a:ext cx="3964677" cy="707886"/>
          </a:xfrm>
          <a:prstGeom prst="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আতা গাছে তোতা পাখি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66945" y="2842182"/>
            <a:ext cx="3964677" cy="707886"/>
          </a:xfrm>
          <a:prstGeom prst="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ডালিম গাছে মউ।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48105" y="5612230"/>
            <a:ext cx="3964677" cy="707886"/>
          </a:xfrm>
          <a:prstGeom prst="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এত ডাকি তবু কথা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89171" y="5623871"/>
            <a:ext cx="3964677" cy="707886"/>
          </a:xfrm>
          <a:prstGeom prst="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কও না কেন বউ।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424237" y="1545487"/>
            <a:ext cx="2030278" cy="781921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97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461289" y="3026045"/>
            <a:ext cx="5269423" cy="805911"/>
          </a:xfrm>
          <a:prstGeom prst="roundRect">
            <a:avLst>
              <a:gd name="adj" fmla="val 593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ছড়াটি এককভাবে আবৃত্তি কর।</a:t>
            </a:r>
          </a:p>
        </p:txBody>
      </p:sp>
      <p:sp>
        <p:nvSpPr>
          <p:cNvPr id="5" name="Cloud 4"/>
          <p:cNvSpPr/>
          <p:nvPr/>
        </p:nvSpPr>
        <p:spPr>
          <a:xfrm>
            <a:off x="4197458" y="355291"/>
            <a:ext cx="3797085" cy="1045623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68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95000"/>
                <a:lumOff val="5000"/>
              </a:schemeClr>
            </a:gs>
            <a:gs pos="36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18092" y="2976635"/>
            <a:ext cx="4391616" cy="1015663"/>
          </a:xfrm>
          <a:prstGeom prst="rect">
            <a:avLst/>
          </a:prstGeom>
          <a:effectLst>
            <a:glow rad="203200">
              <a:schemeClr val="accent1">
                <a:alpha val="0"/>
              </a:schemeClr>
            </a:glow>
            <a:outerShdw blurRad="444500" dist="952500" dir="9420000" sx="1000" sy="1000" algn="ctr" rotWithShape="0">
              <a:srgbClr val="000000">
                <a:alpha val="81000"/>
              </a:srgbClr>
            </a:outerShdw>
            <a:reflection endPos="61000" dir="5400000" sy="-100000" algn="bl" rotWithShape="0"/>
            <a:softEdge rad="381000"/>
          </a:effectLst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ধন্যবাদ।</a:t>
            </a:r>
          </a:p>
        </p:txBody>
      </p:sp>
      <p:pic>
        <p:nvPicPr>
          <p:cNvPr id="1026" name="Picture 2" descr="C:\Users\Sukesh Sutradhar\AppData\Local\Microsoft\Windows\Temporary Internet Files\Content.IE5\50OGUR9B\nature-flower-blue-motif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1" y="1996151"/>
            <a:ext cx="2169223" cy="297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ukesh Sutradhar\AppData\Local\Microsoft\Windows\Temporary Internet Files\Content.IE5\50OGUR9B\nature-flower-blue-motif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50436" y="2097183"/>
            <a:ext cx="2114923" cy="297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0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263470" y="666428"/>
            <a:ext cx="5548393" cy="712922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85373" y="2067492"/>
            <a:ext cx="9421254" cy="3435928"/>
            <a:chOff x="1394878" y="1781607"/>
            <a:chExt cx="9421254" cy="3435928"/>
          </a:xfrm>
          <a:gradFill flip="none" rotWithShape="1">
            <a:gsLst>
              <a:gs pos="28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9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8" name="Rounded Rectangle 7"/>
            <p:cNvSpPr/>
            <p:nvPr/>
          </p:nvSpPr>
          <p:spPr>
            <a:xfrm>
              <a:off x="1424996" y="1781607"/>
              <a:ext cx="9391136" cy="3435928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360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             সুকেশ </a:t>
              </a:r>
              <a:r>
                <a:rPr lang="bn-IN" sz="3600" dirty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সূত্রধর,</a:t>
              </a:r>
            </a:p>
            <a:p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             সহকারি </a:t>
              </a:r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শিক্ষক,</a:t>
              </a:r>
            </a:p>
            <a:p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               গোকর্ণ পূর্ব </a:t>
              </a:r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সরকারি প্রাথমিক বিদ্যালয়,</a:t>
              </a:r>
            </a:p>
            <a:p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               নাসিরনগর</a:t>
              </a:r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ব্রাহ্মণবাড়িয়া।</a:t>
              </a:r>
            </a:p>
            <a:p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             মোবাইল </a:t>
              </a:r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নং-০১৭২২ ২৬৯৪৬১</a:t>
              </a:r>
            </a:p>
            <a:p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           ইমেইলঃ 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sukeshbd@gmail.com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878" y="1870079"/>
              <a:ext cx="3242249" cy="3242249"/>
            </a:xfrm>
            <a:prstGeom prst="ellipse">
              <a:avLst/>
            </a:prstGeom>
            <a:grpFill/>
            <a:ln w="190500" cap="rnd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183627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 flipH="1">
            <a:off x="5811863" y="666428"/>
            <a:ext cx="6028842" cy="712922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43503" y="1899156"/>
            <a:ext cx="6958739" cy="4024616"/>
          </a:xfrm>
          <a:prstGeom prst="roundRect">
            <a:avLst>
              <a:gd name="adj" fmla="val 13144"/>
            </a:avLst>
          </a:prstGeom>
          <a:noFill/>
          <a:ln w="76200">
            <a:solidFill>
              <a:schemeClr val="accent5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bn-IN" sz="40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(ছড়া-আতা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 তোতা পাখি)</a:t>
            </a:r>
            <a:endPara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আতা গাছে......কেন বউ।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fld id="{43B4048C-98FE-4F04-92FF-02A0A5286E20}" type="datetime5">
              <a:rPr lang="bn-IN" sz="40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pPr algn="ctr"/>
              <a:t>9-মার্চ-20</a:t>
            </a:fld>
            <a:endPara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67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91313" y="386516"/>
            <a:ext cx="2409372" cy="73211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48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endParaRPr lang="bn-IN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949" y="1961142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6388" y="2669028"/>
            <a:ext cx="11459221" cy="298785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২.১.১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অভিব্য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ক্তি প্রকাশ করতে পারবে।</a:t>
            </a:r>
          </a:p>
          <a:p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বলা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২.১.২ পাঠ্য বইয়ের ছড়া স্পষ্টভাবে বলতে পারবে।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126">
            <a:off x="4752240" y="880254"/>
            <a:ext cx="2687514" cy="595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51704" flipV="1">
            <a:off x="3788676" y="320933"/>
            <a:ext cx="1151057" cy="121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0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72819" y="3075057"/>
            <a:ext cx="544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আমরা একটি ভিডিও দেখি-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2819" y="3075057"/>
            <a:ext cx="544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সম্পর্কিত আলোচনা</a:t>
            </a:r>
          </a:p>
        </p:txBody>
      </p:sp>
    </p:spTree>
    <p:extLst>
      <p:ext uri="{BB962C8B-B14F-4D97-AF65-F5344CB8AC3E}">
        <p14:creationId xmlns:p14="http://schemas.microsoft.com/office/powerpoint/2010/main" val="201256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198" y="606495"/>
            <a:ext cx="10903057" cy="5645011"/>
          </a:xfrm>
          <a:prstGeom prst="rect">
            <a:avLst/>
          </a:prstGeom>
          <a:ln w="133350" cap="flat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9500461" y="734023"/>
            <a:ext cx="1766807" cy="132343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শ্রেণিঃ	    ১ম</a:t>
            </a:r>
          </a:p>
          <a:p>
            <a:r>
              <a:rPr lang="bn-IN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    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bn-IN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উপস্থিতঃ  ২৮</a:t>
            </a:r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fld id="{43B4048C-98FE-4F04-92FF-02A0A5286E20}" type="datetime5">
              <a:rPr lang="bn-IN" sz="20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pPr/>
              <a:t>9-মার্চ-20</a:t>
            </a:fld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0512" y="1547930"/>
            <a:ext cx="3757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bn-IN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99099" y="2921168"/>
            <a:ext cx="55547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 গাছে তোতা পাখি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257" y="5343939"/>
            <a:ext cx="1266812" cy="181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5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0.39857 -0.308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2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508 -0.325 L 0.40508 -0.32476 C 0.40951 -0.32546 0.41315 -0.32685 0.41706 -0.32662 C 0.41888 -0.32662 0.42187 -0.32708 0.42227 -0.32407 C 0.42318 -0.3162 0.42135 -0.30833 0.42044 -0.30046 C 0.42018 -0.29814 0.42018 -0.29513 0.41901 -0.29652 C 0.41758 -0.29166 0.41602 -0.29213 0.41367 -0.29166 C 0.41237 -0.29004 0.41133 -0.2875 0.40977 -0.28726 C 0.39779 -0.28564 0.39805 -0.29907 0.40378 -0.32037 C 0.40469 -0.32384 0.4082 -0.32152 0.41042 -0.32222 C 0.41302 -0.32338 0.41836 -0.32662 0.41836 -0.32638 C 0.41953 -0.32476 0.42214 -0.32453 0.42227 -0.32152 C 0.4224 -0.31064 0.41602 -0.27916 0.41888 -0.28912 C 0.41979 -0.29189 0.42018 -0.29606 0.42174 -0.29814 C 0.42357 -0.30069 0.42617 -0.30115 0.42839 -0.30254 C 0.42969 -0.30324 0.43099 -0.3037 0.43229 -0.30463 C 0.43503 -0.30347 0.43815 -0.29884 0.44023 -0.30185 C 0.44193 -0.30393 0.43854 -0.30949 0.43919 -0.31342 C 0.43958 -0.31666 0.4418 -0.31967 0.44323 -0.32013 C 0.44844 -0.32777 0.4474 -0.32638 0.4526 -0.32916 C 0.4543 -0.32801 0.45612 -0.32708 0.45781 -0.32638 C 0.47214 -0.32083 0.46901 -0.33055 0.4638 -0.29676 C 0.45898 -0.29745 0.45352 -0.29652 0.44948 -0.30115 C 0.44753 -0.30324 0.44831 -0.30902 0.44844 -0.31296 C 0.44857 -0.31851 0.44896 -0.32453 0.45 -0.32916 C 0.45143 -0.33356 0.46211 -0.3412 0.46341 -0.34236 C 0.46823 -0.34051 0.47396 -0.34236 0.47839 -0.3368 C 0.48021 -0.33333 0.47812 -0.32592 0.47878 -0.3206 C 0.48086 -0.31689 0.48047 -0.31412 0.48125 -0.31088 C 0.48034 -0.30463 0.47969 -0.29814 0.47826 -0.29236 C 0.47826 -0.29027 0.47669 -0.2875 0.47552 -0.28773 C 0.47266 -0.28865 0.47044 -0.29282 0.46771 -0.29513 C 0.46836 -0.30138 0.46836 -0.30787 0.4694 -0.31388 C 0.46992 -0.31666 0.47109 -0.31898 0.47227 -0.32083 C 0.47656 -0.32801 0.47878 -0.32824 0.48437 -0.33171 C 0.48516 -0.33333 0.48581 -0.33564 0.48698 -0.33611 C 0.49583 -0.34166 0.49492 -0.33819 0.5013 -0.32847 C 0.50091 -0.32523 0.49909 -0.32199 0.49987 -0.31921 C 0.50065 -0.31597 0.50312 -0.31481 0.50495 -0.31412 C 0.50924 -0.31203 0.5138 -0.31203 0.5181 -0.31088 C 0.51758 -0.30555 0.51745 -0.29976 0.51641 -0.29444 C 0.51602 -0.29213 0.51523 -0.28796 0.51367 -0.28773 C 0.51055 -0.28726 0.50768 -0.2912 0.50456 -0.29305 C 0.50326 -0.29375 0.50195 -0.29467 0.50065 -0.2956 C 0.5013 -0.30856 0.50299 -0.3162 0.5026 -0.32592 C 0.50286 -0.3287 0.50417 -0.33101 0.50534 -0.33356 C 0.50729 -0.33564 0.5099 -0.33726 0.51211 -0.33935 C 0.51784 -0.34467 0.51667 -0.34606 0.52279 -0.34583 C 0.5306 -0.33819 0.53255 -0.34004 0.53594 -0.32847 C 0.53607 -0.32638 0.53646 -0.32384 0.53672 -0.32152 C 0.53763 -0.31527 0.53906 -0.30254 0.53906 -0.30231 C 0.53854 -0.3 0.53997 -0.28935 0.53737 -0.28634 C 0.53516 -0.28356 0.53086 -0.28726 0.52956 -0.29143 C 0.52695 -0.30046 0.53073 -0.30787 0.53398 -0.31226 C 0.53568 -0.31458 0.53737 -0.31713 0.53932 -0.31898 C 0.54049 -0.32013 0.54193 -0.32037 0.54323 -0.32106 C 0.55156 -0.31967 0.56016 -0.3206 0.56823 -0.31736 C 0.56966 -0.31666 0.56927 -0.3125 0.5694 -0.30995 C 0.56992 -0.30301 0.56953 -0.29583 0.57044 -0.28888 C 0.5707 -0.28634 0.57174 -0.28402 0.57292 -0.28171 C 0.57526 -0.27708 0.57747 -0.27638 0.5806 -0.2743 C 0.58542 -0.27546 0.5918 -0.27152 0.59518 -0.27801 C 0.60078 -0.28935 0.59453 -0.30509 0.59049 -0.30879 C 0.58932 -0.31064 0.58776 -0.3118 0.58672 -0.31388 C 0.58529 -0.31597 0.58411 -0.31875 0.58294 -0.32106 C 0.58125 -0.32361 0.57917 -0.32546 0.57773 -0.32824 C 0.57669 -0.33032 0.57396 -0.33356 0.57526 -0.33541 C 0.57656 -0.3375 0.57839 -0.33379 0.58034 -0.33263 C 0.58164 -0.32893 0.58372 -0.32523 0.58424 -0.32083 C 0.58815 -0.27708 0.57969 -0.29537 0.58737 -0.28078 C 0.58698 -0.28472 0.58542 -0.28888 0.5862 -0.29282 C 0.5875 -0.29884 0.59062 -0.3037 0.5931 -0.30856 C 0.60039 -0.32291 0.59844 -0.32291 0.60521 -0.3243 C 0.60651 -0.32569 0.60781 -0.32939 0.60937 -0.3287 C 0.61094 -0.32801 0.61159 -0.3243 0.61185 -0.32152 C 0.61341 -0.30347 0.61367 -0.28541 0.61471 -0.26736 L 0.63581 -0.26851 C 0.6388 -0.27013 0.62995 -0.27361 0.62669 -0.27384 C 0.62396 -0.27407 0.62135 -0.27083 0.61875 -0.26967 C 0.61302 -0.27222 0.60651 -0.27152 0.60169 -0.27777 C 0.60052 -0.27986 0.60221 -0.28564 0.60326 -0.28912 C 0.60664 -0.30138 0.60898 -0.29814 0.61536 -0.30486 C 0.62747 -0.31759 0.61745 -0.31134 0.62617 -0.31597 C 0.62708 -0.31365 0.62943 -0.31111 0.62865 -0.30856 C 0.62539 -0.29791 0.61589 -0.30532 0.62721 -0.29953 C 0.6276 -0.29722 0.62865 -0.29467 0.62969 -0.29236 C 0.62643 -0.27291 0.61549 -0.28518 0.60729 -0.28657 C 0.6082 -0.29444 0.60794 -0.30301 0.61029 -0.30972 C 0.61172 -0.31273 0.61393 -0.31041 0.61549 -0.31203 C 0.62839 -0.32685 0.60599 -0.31643 0.63021 -0.32037 C 0.63984 -0.32801 0.63789 -0.3287 0.65391 -0.32129 C 0.65612 -0.32013 0.65729 -0.31643 0.65911 -0.31388 C 0.6599 -0.31157 0.66068 -0.30902 0.66159 -0.30671 C 0.66276 -0.30347 0.6651 -0.30115 0.66523 -0.29722 C 0.66576 -0.29004 0.66406 -0.2831 0.66354 -0.27615 C 0.66159 -0.28078 0.6582 -0.27754 0.65716 -0.28125 C 0.65625 -0.28379 0.65885 -0.28611 0.6599 -0.28819 C 0.66328 -0.29444 0.66589 -0.30347 0.67083 -0.30601 C 0.67344 -0.3074 0.67617 -0.30833 0.67865 -0.31041 C 0.68138 -0.3125 0.68398 -0.31527 0.68672 -0.31689 C 0.68893 -0.31805 0.69128 -0.31828 0.69336 -0.31875 C 0.69518 -0.32106 0.69674 -0.32407 0.69883 -0.32546 C 0.70625 -0.33009 0.7138 -0.33263 0.7224 -0.33588 C 0.72318 -0.33657 0.72487 -0.33726 0.72669 -0.33773 C 0.7293 -0.34143 0.73203 -0.33912 0.73464 -0.33958 C 0.73268 -0.33009 0.73268 -0.3243 0.7276 -0.31898 C 0.72565 -0.31689 0.72318 -0.31666 0.72096 -0.31481 C 0.7181 -0.31203 0.71562 -0.30879 0.71289 -0.30601 C 0.71068 -0.30347 0.70625 -0.2993 0.70625 -0.29907 C 0.70312 -0.30023 0.69922 -0.29791 0.69701 -0.30208 C 0.6957 -0.30463 0.69792 -0.31157 0.69987 -0.31134 C 0.70339 -0.31111 0.70586 -0.30486 0.70885 -0.30138 C 0.70833 -0.29838 0.70872 -0.29421 0.70742 -0.29213 C 0.70404 -0.2875 0.6918 -0.28657 0.6888 -0.28634 C 0.68581 -0.28726 0.68034 -0.2868 0.67956 -0.28935 C 0.67812 -0.30115 0.68451 -0.31412 0.68945 -0.32129 C 0.69128 -0.32384 0.69297 -0.32615 0.69492 -0.32801 C 0.69609 -0.32916 0.69753 -0.32939 0.69896 -0.33032 C 0.70143 -0.32916 0.70482 -0.33055 0.70677 -0.33009 C 0.70885 -0.32384 0.70833 -0.31782 0.70911 -0.31319 L 0.71029 -0.30902 C 0.70521 -0.27476 0.7056 -0.28958 0.71406 -0.2993 C 0.71562 -0.30046 0.71758 -0.30023 0.7194 -0.30069 C 0.72109 -0.30231 0.72305 -0.30347 0.72474 -0.30532 C 0.72656 -0.30694 0.72799 -0.31134 0.73008 -0.3118 C 0.7332 -0.3125 0.73633 -0.30995 0.73932 -0.30902 C 0.7401 -0.30509 0.74089 -0.30092 0.74167 -0.29699 C 0.74206 -0.29467 0.74154 -0.29051 0.74284 -0.29004 C 0.74479 -0.28912 0.74635 -0.29282 0.74818 -0.29421 C 0.74948 -0.29791 0.75378 -0.31273 0.75781 -0.3125 C 0.75911 -0.31226 0.75677 -0.30787 0.75638 -0.30555 C 0.75286 -0.30717 0.74792 -0.30532 0.74596 -0.31088 C 0.74154 -0.32268 0.75612 -0.32407 0.75677 -0.32407 C 0.76367 -0.32106 0.76523 -0.3243 0.76549 -0.3074 C 0.76562 -0.30115 0.76133 -0.28449 0.76393 -0.28865 C 0.7668 -0.29351 0.76523 -0.30301 0.76693 -0.30949 C 0.76797 -0.31365 0.77305 -0.31851 0.775 -0.3206 C 0.77682 -0.31921 0.77904 -0.31851 0.78021 -0.31574 C 0.78125 -0.31342 0.78112 -0.30949 0.78138 -0.30625 C 0.78177 -0.30231 0.78203 -0.29838 0.78255 -0.29444 C 0.78737 -0.31805 0.7832 -0.31134 0.79076 -0.31967 C 0.79258 -0.32106 0.79466 -0.31736 0.79609 -0.31481 C 0.79687 -0.31296 0.79701 -0.30995 0.79727 -0.30763 C 0.79779 -0.30138 0.79753 -0.2949 0.79818 -0.28888 C 0.79857 -0.28472 0.79974 -0.28379 0.80052 -0.27685 C 0.79922 -0.27569 0.79753 -0.2706 0.79648 -0.27245 C 0.79219 -0.28379 0.79518 -0.30532 0.79596 -0.3125 C 0.79661 -0.31851 0.79818 -0.32476 0.79896 -0.33101 C 0.79974 -0.33726 0.79909 -0.34398 0.80065 -0.34953 C 0.80247 -0.35601 0.80794 -0.36435 0.81146 -0.36527 C 0.81536 -0.3662 0.81979 -0.36551 0.82331 -0.36203 C 0.82552 -0.36018 0.82604 -0.35463 0.82695 -0.35023 C 0.82773 -0.34722 0.8276 -0.34398 0.82812 -0.34074 C 0.82878 -0.33611 0.82969 -0.33148 0.8306 -0.32662 C 0.82995 -0.32569 0.83099 -0.31643 0.82891 -0.31504 C 0.82187 -0.31064 0.81784 -0.31736 0.81328 -0.32314 C 0.80755 -0.33958 0.81133 -0.33564 0.80495 -0.33981 C 0.80078 -0.33796 0.79258 -0.33634 0.80143 -0.32129 C 0.80391 -0.31689 0.80833 -0.31944 0.81185 -0.31828 C 0.81185 -0.31805 0.81146 -0.28055 0.81497 -0.27361 C 0.81589 -0.27199 0.81589 -0.27847 0.81641 -0.28078 C 0.81523 -0.29421 0.81354 -0.30138 0.81979 -0.31551 C 0.82109 -0.31875 0.82422 -0.31666 0.8263 -0.31736 C 0.82721 -0.31782 0.82812 -0.31898 0.82904 -0.31967 L 0.82878 -0.31944 " pathEditMode="relative" rAng="120000" ptsTypes="AAAAAAAAAAAAAAAAAAAAAAAAAAAAAAAAAAAAAAAAAAAAAAAAAAAAAAAAAAAAAAAAAAAAAAAAAAAAAAAAAAAAAAAAAAAAAAAAAAAAAAAAAAAAAAAAAAAAAAAAAAAAAAAAAAAAAAAAAAAAAAAAAAAAAAAAAAAAAAAAAAAAA">
                                      <p:cBhvr>
                                        <p:cTn id="15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29" y="23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01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6154" y="3105835"/>
            <a:ext cx="7399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বাড়ির আশপাশে কী কী গাছ আছে?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25487" y="288552"/>
            <a:ext cx="6341368" cy="6391968"/>
            <a:chOff x="325487" y="288552"/>
            <a:chExt cx="6341368" cy="639196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19135" y="3865441"/>
              <a:ext cx="1308345" cy="149410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487" y="288552"/>
              <a:ext cx="6341368" cy="639196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94564">
              <a:off x="852301" y="3326112"/>
              <a:ext cx="463060" cy="42540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23504">
              <a:off x="1338552" y="3271832"/>
              <a:ext cx="463060" cy="42540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94564">
              <a:off x="3527795" y="2099801"/>
              <a:ext cx="463060" cy="42540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94564">
              <a:off x="4254579" y="1682719"/>
              <a:ext cx="463060" cy="42540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94564">
              <a:off x="1947805" y="2479735"/>
              <a:ext cx="463060" cy="42540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48404">
              <a:off x="2471251" y="2893131"/>
              <a:ext cx="463060" cy="42540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94564">
              <a:off x="4773570" y="2937251"/>
              <a:ext cx="463060" cy="42540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48404">
              <a:off x="1872915" y="3058653"/>
              <a:ext cx="463060" cy="42540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48404">
              <a:off x="4687772" y="2179613"/>
              <a:ext cx="463060" cy="425408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7023673" y="932529"/>
            <a:ext cx="3399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গাছটির নাম কী?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45594" y="2205701"/>
            <a:ext cx="5131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গাছটিতে বসা পাখিটির নাম কী?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33753" y="5103317"/>
            <a:ext cx="73019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আতা গাছে তোতা পাখি</a:t>
            </a:r>
            <a:endParaRPr lang="bn-IN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45594" y="1538994"/>
            <a:ext cx="2011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 গাছ।</a:t>
            </a:r>
            <a:endParaRPr lang="bn-IN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45594" y="2803745"/>
            <a:ext cx="2429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তোতা পাখি।</a:t>
            </a:r>
            <a:endParaRPr lang="bn-IN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59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51236" y="232476"/>
            <a:ext cx="4141795" cy="6416298"/>
            <a:chOff x="151236" y="232476"/>
            <a:chExt cx="4141795" cy="641629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95"/>
            <a:stretch/>
          </p:blipFill>
          <p:spPr>
            <a:xfrm flipH="1">
              <a:off x="151236" y="232476"/>
              <a:ext cx="4141795" cy="641629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74" b="94340" l="25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264831">
              <a:off x="1232510" y="4820644"/>
              <a:ext cx="1228787" cy="82201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83" t="9525" r="26195" b="7763"/>
            <a:stretch/>
          </p:blipFill>
          <p:spPr>
            <a:xfrm rot="10800000">
              <a:off x="3316208" y="3928335"/>
              <a:ext cx="220979" cy="24070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83" t="9525" r="26195" b="7763"/>
            <a:stretch/>
          </p:blipFill>
          <p:spPr>
            <a:xfrm rot="10800000">
              <a:off x="3694129" y="3687626"/>
              <a:ext cx="220979" cy="24070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83" t="9525" r="26195" b="7763"/>
            <a:stretch/>
          </p:blipFill>
          <p:spPr>
            <a:xfrm rot="10800000">
              <a:off x="3583639" y="3320270"/>
              <a:ext cx="220979" cy="24070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83" t="9525" r="26195" b="7763"/>
            <a:stretch/>
          </p:blipFill>
          <p:spPr>
            <a:xfrm rot="10800000">
              <a:off x="823746" y="3493412"/>
              <a:ext cx="220979" cy="24070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83" t="9525" r="26195" b="7763"/>
            <a:stretch/>
          </p:blipFill>
          <p:spPr>
            <a:xfrm rot="10800000">
              <a:off x="1213293" y="3687626"/>
              <a:ext cx="220979" cy="240709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83" t="9525" r="26195" b="7763"/>
            <a:stretch/>
          </p:blipFill>
          <p:spPr>
            <a:xfrm rot="10800000">
              <a:off x="1460070" y="3048563"/>
              <a:ext cx="220979" cy="240709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83" t="9525" r="26195" b="7763"/>
            <a:stretch/>
          </p:blipFill>
          <p:spPr>
            <a:xfrm rot="10800000">
              <a:off x="844474" y="2225618"/>
              <a:ext cx="220979" cy="240709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83" t="9525" r="26195" b="7763"/>
            <a:stretch/>
          </p:blipFill>
          <p:spPr>
            <a:xfrm rot="10800000">
              <a:off x="2096637" y="2172773"/>
              <a:ext cx="220979" cy="24070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83" t="9525" r="26195" b="7763"/>
            <a:stretch/>
          </p:blipFill>
          <p:spPr>
            <a:xfrm rot="10800000">
              <a:off x="2646865" y="1932064"/>
              <a:ext cx="220979" cy="240709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83" t="9525" r="26195" b="7763"/>
            <a:stretch/>
          </p:blipFill>
          <p:spPr>
            <a:xfrm rot="10800000">
              <a:off x="2692016" y="1358627"/>
              <a:ext cx="220979" cy="240709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83" t="9525" r="26195" b="7763"/>
            <a:stretch/>
          </p:blipFill>
          <p:spPr>
            <a:xfrm rot="10800000">
              <a:off x="2013964" y="1214640"/>
              <a:ext cx="220979" cy="240709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83" t="9525" r="26195" b="7763"/>
            <a:stretch/>
          </p:blipFill>
          <p:spPr>
            <a:xfrm rot="10800000" flipH="1">
              <a:off x="1570559" y="973930"/>
              <a:ext cx="220978" cy="24071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83" t="9525" r="26195" b="7763"/>
            <a:stretch/>
          </p:blipFill>
          <p:spPr>
            <a:xfrm rot="10800000" flipH="1">
              <a:off x="2111644" y="637767"/>
              <a:ext cx="220978" cy="240710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83" t="9525" r="26195" b="7763"/>
            <a:stretch/>
          </p:blipFill>
          <p:spPr>
            <a:xfrm rot="10800000" flipH="1">
              <a:off x="3079059" y="2225618"/>
              <a:ext cx="220978" cy="24071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83" t="9525" r="26195" b="7763"/>
            <a:stretch/>
          </p:blipFill>
          <p:spPr>
            <a:xfrm rot="10800000" flipH="1">
              <a:off x="2754250" y="2930707"/>
              <a:ext cx="220978" cy="24071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625" y="1094285"/>
            <a:ext cx="641886" cy="6418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53" y="5834468"/>
            <a:ext cx="424593" cy="35423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25" y="1246685"/>
            <a:ext cx="641886" cy="64188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61" y="2609764"/>
            <a:ext cx="641886" cy="64188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79" y="1401122"/>
            <a:ext cx="641886" cy="64188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533" y="3406804"/>
            <a:ext cx="641886" cy="64188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242" y="4135224"/>
            <a:ext cx="641886" cy="64188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83" y="1742553"/>
            <a:ext cx="641886" cy="64188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0" y="4301447"/>
            <a:ext cx="424593" cy="35423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8" y="3351676"/>
            <a:ext cx="424593" cy="354232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7023673" y="932529"/>
            <a:ext cx="4612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 গাছটির নাম কী?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045594" y="2205701"/>
            <a:ext cx="5131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গাছটির আশপাশে কী উড়ছে?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333753" y="5103317"/>
            <a:ext cx="73019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ডালিম গাছে মউ।</a:t>
            </a:r>
            <a:endParaRPr lang="bn-IN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045594" y="1538994"/>
            <a:ext cx="2011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ডালিম গাছ।</a:t>
            </a:r>
            <a:endParaRPr lang="bn-IN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045594" y="2802002"/>
            <a:ext cx="2429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মৌমাছি।</a:t>
            </a:r>
            <a:endParaRPr lang="bn-IN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98" y="5215859"/>
            <a:ext cx="424593" cy="35423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782" y="4751913"/>
            <a:ext cx="424593" cy="35423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76" y="4629654"/>
            <a:ext cx="424593" cy="35423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40" y="4983886"/>
            <a:ext cx="424593" cy="35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2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93 -0.28866 L 0.11693 -0.28866 C 0.11667 -0.28588 0.11641 -0.2831 0.11615 -0.28056 C 0.11602 -0.2794 0.11589 -0.27847 0.11576 -0.27732 C 0.11563 -0.27616 0.11563 -0.275 0.1155 -0.27408 C 0.11536 -0.27245 0.11497 -0.2713 0.11484 -0.26991 C 0.11458 -0.26806 0.11432 -0.2662 0.11419 -0.26435 C 0.11406 -0.26343 0.11393 -0.26273 0.11393 -0.26181 C 0.11367 -0.25995 0.11341 -0.2581 0.11328 -0.25625 C 0.11263 -0.25046 0.11341 -0.25533 0.1125 -0.25046 C 0.11198 -0.24445 0.11237 -0.24722 0.11159 -0.24236 C 0.11172 -0.24028 0.11198 -0.23519 0.11237 -0.23333 L 0.11276 -0.23102 C 0.11263 -0.22685 0.1125 -0.22292 0.11237 -0.21875 C 0.11224 -0.21806 0.11224 -0.21713 0.11211 -0.21644 C 0.11185 -0.21528 0.11159 -0.21412 0.11146 -0.2132 C 0.1112 -0.21227 0.11107 -0.21158 0.11094 -0.21065 C 0.11029 -0.20185 0.11133 -0.21574 0.11029 -0.19838 C 0.11016 -0.1963 0.11003 -0.19398 0.10977 -0.1919 C 0.10964 -0.19074 0.10951 -0.18935 0.10938 -0.18796 C 0.10925 -0.18727 0.10925 -0.18634 0.10911 -0.18542 C 0.10911 -0.18519 0.10807 -0.18009 0.10781 -0.17986 C 0.10638 -0.17894 0.10482 -0.17917 0.10339 -0.17894 C 0.1013 -0.17408 0.10456 -0.18125 0.10156 -0.17662 C 0.10078 -0.17523 0.10065 -0.17408 0.10026 -0.17176 C 0.09883 -0.16458 0.10013 -0.17176 0.09909 -0.16597 C 0.09909 -0.16528 0.09896 -0.16435 0.09883 -0.16343 C 0.0987 -0.15949 0.09818 -0.14653 0.09818 -0.14583 C 0.09818 -0.14445 0.09792 -0.14074 0.09779 -0.13935 C 0.09766 -0.13843 0.09753 -0.1375 0.09727 -0.13681 C 0.09714 -0.13634 0.09688 -0.13634 0.09661 -0.13588 C 0.09414 -0.13634 0.09167 -0.13634 0.08932 -0.13681 C 0.0888 -0.13681 0.08841 -0.1375 0.08789 -0.1375 C 0.08607 -0.1375 0.08411 -0.13704 0.08229 -0.13681 C 0.08151 -0.14421 0.08255 -0.13241 0.08177 -0.14329 C 0.08164 -0.14491 0.08138 -0.14815 0.08138 -0.14815 C 0.08164 -0.17083 0.08112 -0.15718 0.08177 -0.1669 C 0.0819 -0.16829 0.0819 -0.16968 0.08203 -0.17083 C 0.08216 -0.17176 0.08229 -0.17245 0.08242 -0.17338 C 0.08255 -0.17408 0.08268 -0.175 0.08268 -0.1757 C 0.08281 -0.17778 0.08307 -0.18241 0.08333 -0.1838 C 0.08359 -0.18472 0.08359 -0.18565 0.08385 -0.18634 C 0.08438 -0.18866 0.08451 -0.18866 0.08516 -0.19028 C 0.08542 -0.1912 0.08542 -0.19213 0.08568 -0.19283 C 0.08581 -0.19375 0.0862 -0.19421 0.08633 -0.19514 C 0.08646 -0.19607 0.08646 -0.19699 0.08659 -0.19769 C 0.08646 -0.19908 0.08646 -0.20046 0.08633 -0.20162 C 0.0862 -0.20417 0.08568 -0.20648 0.08568 -0.20903 L 0.08568 -0.21482 L 0.08568 -0.21482 " pathEditMode="relative" rAng="0" ptsTypes="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76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625E-6 -3.7037E-6 L 5.625E-6 -3.7037E-6 C -0.00338 -0.00301 -0.00637 -0.00764 -0.01015 -0.00902 C -0.01392 -0.01018 -0.01796 -0.00879 -0.02161 -0.00671 C -0.0233 -0.00555 -0.02421 -0.00231 -0.02538 -3.7037E-6 C -0.02825 0.00625 -0.02864 0.01019 -0.03046 0.01829 C -0.03007 0.02801 -0.03124 0.03843 -0.02916 0.04746 C -0.0276 0.0544 -0.0203 0.06343 -0.0203 0.06343 C -0.02057 0.06574 -0.02395 0.09121 -0.02538 0.09491 L -0.02786 0.10186 C -0.02708 0.10996 -0.02629 0.11829 -0.02538 0.12662 C -0.02512 0.12894 -0.02486 0.13149 -0.02408 0.13334 C -0.02304 0.13611 -0.02148 0.13774 -0.0203 0.14028 C -0.01926 0.14236 -0.01861 0.14468 -0.0177 0.14699 C -0.01692 0.15232 -0.01614 0.15764 -0.01523 0.16274 C -0.01484 0.16505 -0.01418 0.16736 -0.01392 0.16968 C -0.0134 0.17338 -0.01366 0.17755 -0.01262 0.18079 C -0.01028 0.18843 -0.00676 0.19445 -0.00377 0.20116 C 0.00287 0.21621 -0.00051 0.20764 0.00391 0.21922 C 0.0043 0.22153 0.00522 0.22361 0.00522 0.22616 C 0.00522 0.23195 0.00079 0.25672 5.625E-6 0.25764 C -0.0065 0.26644 -0.00351 0.26181 -0.00885 0.2713 C -0.01171 0.28658 -0.01093 0.27894 -0.00754 0.30741 C -0.00702 0.31204 -0.00507 0.32084 -0.00507 0.32084 C -0.00546 0.32917 -0.00533 0.33774 -0.00624 0.34584 C -0.00663 0.34838 -0.0082 0.35024 -0.00885 0.35255 C -0.0151 0.37477 -0.00807 0.35486 -0.01392 0.37061 C -0.01679 0.38611 -0.01288 0.36736 -0.019 0.38635 C -0.01965 0.38843 -0.01965 0.39121 -0.0203 0.39329 C -0.02096 0.39561 -0.022 0.39769 -0.02278 0.4 C -0.0233 0.40301 -0.02343 0.40625 -0.02408 0.40903 C -0.02473 0.41158 -0.02551 0.41412 -0.02668 0.41574 C -0.02877 0.41899 -0.03293 0.42107 -0.03554 0.42269 C -0.04609 0.42107 -0.05728 0.42408 -0.06731 0.41806 C -0.07812 0.41158 -0.07226 0.41412 -0.08515 0.41135 C -0.09101 0.41204 -0.097 0.41181 -0.10286 0.41366 C -0.10481 0.41412 -0.10637 0.41644 -0.10793 0.41806 C -0.11015 0.42014 -0.11223 0.42246 -0.11432 0.42477 C -0.11562 0.42639 -0.11679 0.42824 -0.11809 0.4294 C -0.12174 0.43264 -0.1276 0.43311 -0.13085 0.4338 C -0.13762 0.43797 -0.13827 0.43611 -0.14231 0.44514 C -0.14413 0.44954 -0.1457 0.45417 -0.14739 0.4588 L -0.14986 0.46551 C -0.14856 0.49329 -0.14869 0.48218 -0.14869 0.49954 L -0.14869 0.49954 L -0.14869 0.49954 L -0.14869 0.49723 " pathEditMode="relative" ptsTypes="AAAAAAAAAAAAAAAAAAAAAAAAAAAAAAAAAAAAAAAAAAAAAAA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6393 0.27338 L -0.26393 0.27361 C -0.26731 0.27037 -0.27031 0.26574 -0.27409 0.26435 C -0.27786 0.2632 -0.28203 0.26459 -0.28567 0.26667 C -0.28724 0.26783 -0.28815 0.27107 -0.28932 0.27338 C -0.29231 0.27963 -0.29257 0.28357 -0.2944 0.29167 C -0.29414 0.30139 -0.29531 0.31181 -0.29323 0.32084 C -0.29166 0.32778 -0.28424 0.33681 -0.28424 0.33704 C -0.2845 0.33912 -0.28789 0.36459 -0.28932 0.36829 L -0.29179 0.37523 C -0.29101 0.38334 -0.29023 0.39167 -0.28932 0.4 C -0.28906 0.40232 -0.28893 0.40486 -0.28802 0.40672 C -0.28698 0.40949 -0.28541 0.41111 -0.28424 0.41366 C -0.2832 0.41574 -0.28255 0.41806 -0.28164 0.42037 C -0.28086 0.4257 -0.28007 0.43102 -0.27916 0.43611 C -0.27877 0.43843 -0.27812 0.44074 -0.27786 0.44306 C -0.27734 0.44676 -0.2776 0.45093 -0.27656 0.45417 C -0.27422 0.46181 -0.2707 0.46783 -0.2677 0.47454 C -0.26106 0.48959 -0.26445 0.48102 -0.26002 0.49259 C -0.25963 0.49491 -0.25872 0.49699 -0.25872 0.49954 C -0.25872 0.50533 -0.26315 0.53009 -0.26393 0.53102 C -0.27044 0.53982 -0.26744 0.53519 -0.27278 0.54468 C -0.27565 0.55996 -0.27487 0.55232 -0.27148 0.58079 C -0.27096 0.58542 -0.26901 0.59422 -0.26901 0.59445 C -0.2694 0.60255 -0.26927 0.61111 -0.27018 0.61922 C -0.27057 0.62176 -0.27213 0.62361 -0.27278 0.62593 C -0.27903 0.64815 -0.272 0.62824 -0.27786 0.64398 C -0.28073 0.65949 -0.27682 0.64074 -0.28294 0.65972 C -0.28359 0.66181 -0.28359 0.66459 -0.28424 0.66667 C -0.28502 0.66898 -0.28593 0.67107 -0.28685 0.67338 C -0.28724 0.67639 -0.28737 0.67963 -0.28802 0.68241 C -0.28867 0.68496 -0.28958 0.6875 -0.29075 0.68912 C -0.2927 0.69236 -0.29687 0.69445 -0.29961 0.69607 C -0.31015 0.69445 -0.32122 0.69746 -0.33138 0.69144 C -0.34205 0.68496 -0.33619 0.6875 -0.34909 0.68472 C -0.35507 0.68542 -0.36093 0.68519 -0.36679 0.68704 C -0.36888 0.6875 -0.37031 0.68982 -0.37187 0.69144 C -0.37409 0.69352 -0.37617 0.69584 -0.37825 0.69815 C -0.37955 0.69977 -0.38073 0.70162 -0.38216 0.70278 C -0.38567 0.70602 -0.39153 0.70648 -0.39479 0.70718 C -0.40156 0.71134 -0.40221 0.70949 -0.40625 0.71852 C -0.40807 0.72292 -0.40963 0.72755 -0.41132 0.73218 L -0.4138 0.73889 C -0.4125 0.76667 -0.41263 0.75556 -0.41263 0.77292 L -0.41263 0.77315 L -0.41263 0.77292 L -0.41263 0.7706 " pathEditMode="relative" rAng="0" ptsTypes="AAAAAAAAAAAAAAAAAAAAAAAAAAAAAAAAAAAAAAAAAAAAAAA">
                                      <p:cBhvr>
                                        <p:cTn id="10" dur="6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2451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93 0.27338 L -0.26393 0.27361 C -0.26731 0.27037 -0.27031 0.26574 -0.27409 0.26435 C -0.27786 0.2632 -0.28203 0.26459 -0.28567 0.26667 C -0.28724 0.26783 -0.28815 0.27107 -0.28932 0.27338 C -0.29231 0.27963 -0.29257 0.28357 -0.2944 0.29167 C -0.29414 0.30139 -0.29531 0.31181 -0.29323 0.32084 C -0.29166 0.32778 -0.28424 0.33681 -0.28424 0.33704 C -0.2845 0.33912 -0.28789 0.36459 -0.28932 0.36829 L -0.29179 0.37523 C -0.29101 0.38334 -0.29023 0.39167 -0.28932 0.4 C -0.28906 0.40232 -0.28893 0.40486 -0.28802 0.40672 C -0.28698 0.40949 -0.28541 0.41111 -0.28424 0.41366 C -0.2832 0.41574 -0.28255 0.41806 -0.28164 0.42037 C -0.28086 0.4257 -0.28007 0.43102 -0.27916 0.43611 C -0.27877 0.43843 -0.27812 0.44074 -0.27786 0.44306 C -0.27734 0.44676 -0.2776 0.45093 -0.27656 0.45417 C -0.27422 0.46181 -0.2707 0.46783 -0.2677 0.47454 C -0.26106 0.48959 -0.26445 0.48102 -0.26002 0.49259 C -0.25963 0.49491 -0.25872 0.49699 -0.25872 0.49954 C -0.25872 0.50533 -0.26315 0.53009 -0.26393 0.53102 C -0.27044 0.53982 -0.26744 0.53519 -0.27278 0.54468 C -0.27565 0.55996 -0.27487 0.55232 -0.27148 0.58079 C -0.27096 0.58542 -0.26901 0.59422 -0.26901 0.59445 C -0.2694 0.60255 -0.26927 0.61111 -0.27018 0.61922 C -0.27057 0.62176 -0.27213 0.62361 -0.27278 0.62593 C -0.27903 0.64815 -0.272 0.62824 -0.27786 0.64398 C -0.28073 0.65949 -0.27682 0.64074 -0.28294 0.65972 C -0.28359 0.66181 -0.28359 0.66459 -0.28424 0.66667 C -0.28502 0.66898 -0.28593 0.67107 -0.28685 0.67338 C -0.28724 0.67639 -0.28737 0.67963 -0.28802 0.68241 C -0.28867 0.68496 -0.28958 0.6875 -0.29075 0.68912 C -0.2927 0.69236 -0.29687 0.69445 -0.29961 0.69607 C -0.31015 0.69445 -0.32122 0.69746 -0.33138 0.69144 C -0.34205 0.68496 -0.33619 0.6875 -0.34909 0.68472 C -0.35507 0.68542 -0.36093 0.68519 -0.36679 0.68704 C -0.36888 0.6875 -0.37031 0.68982 -0.37187 0.69144 C -0.37409 0.69352 -0.37617 0.69584 -0.37825 0.69815 C -0.37955 0.69977 -0.38073 0.70162 -0.38216 0.70278 C -0.38567 0.70602 -0.39153 0.70648 -0.39479 0.70718 C -0.40156 0.71134 -0.40221 0.70949 -0.40625 0.71852 C -0.40807 0.72292 -0.40963 0.72755 -0.41132 0.73218 L -0.4138 0.73889 C -0.4125 0.76667 -0.41263 0.75556 -0.41263 0.77292 L -0.41263 0.77315 L -0.41263 0.77292 L -0.41263 0.7706 " pathEditMode="relative" rAng="0" ptsTypes="AAAAAAAAAAAAAAAAAAAAAAAAAAAAAAAAAAAAAAAAAAAAAAA">
                                      <p:cBhvr>
                                        <p:cTn id="12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2451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6393 0.27338 L -0.26393 0.27361 C -0.26731 0.27037 -0.27031 0.26574 -0.27409 0.26435 C -0.27786 0.2632 -0.28203 0.26459 -0.28567 0.26667 C -0.28724 0.26783 -0.28815 0.27107 -0.28932 0.27338 C -0.29231 0.27963 -0.29257 0.28357 -0.2944 0.29167 C -0.29414 0.30139 -0.29531 0.31181 -0.29323 0.32084 C -0.29166 0.32778 -0.28424 0.33681 -0.28424 0.33704 C -0.2845 0.33912 -0.28789 0.36459 -0.28932 0.36829 L -0.29179 0.37523 C -0.29101 0.38334 -0.29023 0.39167 -0.28932 0.4 C -0.28906 0.40232 -0.28893 0.40486 -0.28802 0.40672 C -0.28698 0.40949 -0.28541 0.41111 -0.28424 0.41366 C -0.2832 0.41574 -0.28255 0.41806 -0.28164 0.42037 C -0.28086 0.4257 -0.28007 0.43102 -0.27916 0.43611 C -0.27877 0.43843 -0.27812 0.44074 -0.27786 0.44306 C -0.27734 0.44676 -0.2776 0.45093 -0.27656 0.45417 C -0.27422 0.46181 -0.2707 0.46783 -0.2677 0.47454 C -0.26106 0.48959 -0.26445 0.48102 -0.26002 0.49259 C -0.25963 0.49491 -0.25872 0.49699 -0.25872 0.49954 C -0.25872 0.50533 -0.26315 0.53009 -0.26393 0.53102 C -0.27044 0.53982 -0.26744 0.53519 -0.27278 0.54468 C -0.27565 0.55996 -0.27487 0.55232 -0.27148 0.58079 C -0.27096 0.58542 -0.26901 0.59422 -0.26901 0.59445 C -0.2694 0.60255 -0.26927 0.61111 -0.27018 0.61922 C -0.27057 0.62176 -0.27213 0.62361 -0.27278 0.62593 C -0.27903 0.64815 -0.272 0.62824 -0.27786 0.64398 C -0.28073 0.65949 -0.27682 0.64074 -0.28294 0.65972 C -0.28359 0.66181 -0.28359 0.66459 -0.28424 0.66667 C -0.28502 0.66898 -0.28593 0.67107 -0.28685 0.67338 C -0.28724 0.67639 -0.28737 0.67963 -0.28802 0.68241 C -0.28867 0.68496 -0.28958 0.6875 -0.29075 0.68912 C -0.2927 0.69236 -0.29687 0.69445 -0.29961 0.69607 C -0.31015 0.69445 -0.32122 0.69746 -0.33138 0.69144 C -0.34205 0.68496 -0.33619 0.6875 -0.34909 0.68472 C -0.35507 0.68542 -0.36093 0.68519 -0.36679 0.68704 C -0.36888 0.6875 -0.37031 0.68982 -0.37187 0.69144 C -0.37409 0.69352 -0.37617 0.69584 -0.37825 0.69815 C -0.37955 0.69977 -0.38073 0.70162 -0.38216 0.70278 C -0.38567 0.70602 -0.39153 0.70648 -0.39479 0.70718 C -0.40156 0.71134 -0.40221 0.70949 -0.40625 0.71852 C -0.40807 0.72292 -0.40963 0.72755 -0.41132 0.73218 L -0.4138 0.73889 C -0.4125 0.76667 -0.41263 0.75556 -0.41263 0.77292 L -0.41263 0.77315 L -0.41263 0.77292 L -0.41263 0.7706 " pathEditMode="relative" rAng="0" ptsTypes="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2451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93 0.27338 L -0.26393 0.27361 C -0.26731 0.27037 -0.27031 0.26574 -0.27409 0.26435 C -0.27786 0.2632 -0.28203 0.26459 -0.28567 0.26667 C -0.28724 0.26783 -0.28815 0.27107 -0.28932 0.27338 C -0.29231 0.27963 -0.29257 0.28357 -0.2944 0.29167 C -0.29414 0.30139 -0.29531 0.31181 -0.29323 0.32084 C -0.29166 0.32778 -0.28424 0.33681 -0.28424 0.33704 C -0.2845 0.33912 -0.28789 0.36459 -0.28932 0.36829 L -0.29179 0.37523 C -0.29101 0.38334 -0.29023 0.39167 -0.28932 0.4 C -0.28906 0.40232 -0.28893 0.40486 -0.28802 0.40672 C -0.28698 0.40949 -0.28541 0.41111 -0.28424 0.41366 C -0.2832 0.41574 -0.28255 0.41806 -0.28164 0.42037 C -0.28086 0.4257 -0.28007 0.43102 -0.27916 0.43611 C -0.27877 0.43843 -0.27812 0.44074 -0.27786 0.44306 C -0.27734 0.44676 -0.2776 0.45093 -0.27656 0.45417 C -0.27422 0.46181 -0.2707 0.46783 -0.2677 0.47454 C -0.26106 0.48959 -0.26445 0.48102 -0.26002 0.49259 C -0.25963 0.49491 -0.25872 0.49699 -0.25872 0.49954 C -0.25872 0.50533 -0.26315 0.53009 -0.26393 0.53102 C -0.27044 0.53982 -0.26744 0.53519 -0.27278 0.54468 C -0.27565 0.55996 -0.27487 0.55232 -0.27148 0.58079 C -0.27096 0.58542 -0.26901 0.59422 -0.26901 0.59445 C -0.2694 0.60255 -0.26927 0.61111 -0.27018 0.61922 C -0.27057 0.62176 -0.27213 0.62361 -0.27278 0.62593 C -0.27903 0.64815 -0.272 0.62824 -0.27786 0.64398 C -0.28073 0.65949 -0.27682 0.64074 -0.28294 0.65972 C -0.28359 0.66181 -0.28359 0.66459 -0.28424 0.66667 C -0.28502 0.66898 -0.28593 0.67107 -0.28685 0.67338 C -0.28724 0.67639 -0.28737 0.67963 -0.28802 0.68241 C -0.28867 0.68496 -0.28958 0.6875 -0.29075 0.68912 C -0.2927 0.69236 -0.29687 0.69445 -0.29961 0.69607 C -0.31015 0.69445 -0.32122 0.69746 -0.33138 0.69144 C -0.34205 0.68496 -0.33619 0.6875 -0.34909 0.68472 C -0.35507 0.68542 -0.36093 0.68519 -0.36679 0.68704 C -0.36888 0.6875 -0.37031 0.68982 -0.37187 0.69144 C -0.37409 0.69352 -0.37617 0.69584 -0.37825 0.69815 C -0.37955 0.69977 -0.38073 0.70162 -0.38216 0.70278 C -0.38567 0.70602 -0.39153 0.70648 -0.39479 0.70718 C -0.40156 0.71134 -0.40221 0.70949 -0.40625 0.71852 C -0.40807 0.72292 -0.40963 0.72755 -0.41132 0.73218 L -0.4138 0.73889 C -0.4125 0.76667 -0.41263 0.75556 -0.41263 0.77292 L -0.41263 0.77315 L -0.41263 0.77292 L -0.41263 0.7706 " pathEditMode="relative" rAng="0" ptsTypes="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2451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6393 0.27338 L -0.26393 0.27361 C -0.26731 0.27037 -0.27031 0.26574 -0.27409 0.26435 C -0.27786 0.2632 -0.28203 0.26459 -0.28567 0.26667 C -0.28724 0.26783 -0.28815 0.27107 -0.28932 0.27338 C -0.29231 0.27963 -0.29257 0.28357 -0.2944 0.29167 C -0.29414 0.30139 -0.29531 0.31181 -0.29323 0.32084 C -0.29166 0.32778 -0.28424 0.33681 -0.28424 0.33704 C -0.2845 0.33912 -0.28789 0.36459 -0.28932 0.36829 L -0.29179 0.37523 C -0.29101 0.38334 -0.29023 0.39167 -0.28932 0.4 C -0.28906 0.40232 -0.28893 0.40486 -0.28802 0.40672 C -0.28698 0.40949 -0.28541 0.41111 -0.28424 0.41366 C -0.2832 0.41574 -0.28255 0.41806 -0.28164 0.42037 C -0.28086 0.4257 -0.28007 0.43102 -0.27916 0.43611 C -0.27877 0.43843 -0.27812 0.44074 -0.27786 0.44306 C -0.27734 0.44676 -0.2776 0.45093 -0.27656 0.45417 C -0.27422 0.46181 -0.2707 0.46783 -0.2677 0.47454 C -0.26106 0.48959 -0.26445 0.48102 -0.26002 0.49259 C -0.25963 0.49491 -0.25872 0.49699 -0.25872 0.49954 C -0.25872 0.50533 -0.26315 0.53009 -0.26393 0.53102 C -0.27044 0.53982 -0.26744 0.53519 -0.27278 0.54468 C -0.27565 0.55996 -0.27487 0.55232 -0.27148 0.58079 C -0.27096 0.58542 -0.26901 0.59422 -0.26901 0.59445 C -0.2694 0.60255 -0.26927 0.61111 -0.27018 0.61922 C -0.27057 0.62176 -0.27213 0.62361 -0.27278 0.62593 C -0.27903 0.64815 -0.272 0.62824 -0.27786 0.64398 C -0.28073 0.65949 -0.27682 0.64074 -0.28294 0.65972 C -0.28359 0.66181 -0.28359 0.66459 -0.28424 0.66667 C -0.28502 0.66898 -0.28593 0.67107 -0.28685 0.67338 C -0.28724 0.67639 -0.28737 0.67963 -0.28802 0.68241 C -0.28867 0.68496 -0.28958 0.6875 -0.29075 0.68912 C -0.2927 0.69236 -0.29687 0.69445 -0.29961 0.69607 C -0.31015 0.69445 -0.32122 0.69746 -0.33138 0.69144 C -0.34205 0.68496 -0.33619 0.6875 -0.34909 0.68472 C -0.35507 0.68542 -0.36093 0.68519 -0.36679 0.68704 C -0.36888 0.6875 -0.37031 0.68982 -0.37187 0.69144 C -0.37409 0.69352 -0.37617 0.69584 -0.37825 0.69815 C -0.37955 0.69977 -0.38073 0.70162 -0.38216 0.70278 C -0.38567 0.70602 -0.39153 0.70648 -0.39479 0.70718 C -0.40156 0.71134 -0.40221 0.70949 -0.40625 0.71852 C -0.40807 0.72292 -0.40963 0.72755 -0.41132 0.73218 L -0.4138 0.73889 C -0.4125 0.76667 -0.41263 0.75556 -0.41263 0.77292 L -0.41263 0.77315 L -0.41263 0.77292 L -0.41263 0.7706 " pathEditMode="relative" rAng="0" ptsTypes="AAAAAAAAAAAAAAAAAAAAAAAAAAAAAAAAAAAAAAAAAAAAAAA">
                                      <p:cBhvr>
                                        <p:cTn id="18" dur="4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2451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6393 0.27338 L -0.26393 0.27361 C -0.26731 0.27037 -0.27031 0.26574 -0.27409 0.26435 C -0.27786 0.2632 -0.28203 0.26459 -0.28567 0.26667 C -0.28724 0.26783 -0.28815 0.27107 -0.28932 0.27338 C -0.29231 0.27963 -0.29257 0.28357 -0.2944 0.29167 C -0.29414 0.30139 -0.29531 0.31181 -0.29323 0.32084 C -0.29166 0.32778 -0.28424 0.33681 -0.28424 0.33704 C -0.2845 0.33912 -0.28789 0.36459 -0.28932 0.36829 L -0.29179 0.37523 C -0.29101 0.38334 -0.29023 0.39167 -0.28932 0.4 C -0.28906 0.40232 -0.28893 0.40486 -0.28802 0.40672 C -0.28698 0.40949 -0.28541 0.41111 -0.28424 0.41366 C -0.2832 0.41574 -0.28255 0.41806 -0.28164 0.42037 C -0.28086 0.4257 -0.28007 0.43102 -0.27916 0.43611 C -0.27877 0.43843 -0.27812 0.44074 -0.27786 0.44306 C -0.27734 0.44676 -0.2776 0.45093 -0.27656 0.45417 C -0.27422 0.46181 -0.2707 0.46783 -0.2677 0.47454 C -0.26106 0.48959 -0.26445 0.48102 -0.26002 0.49259 C -0.25963 0.49491 -0.25872 0.49699 -0.25872 0.49954 C -0.25872 0.50533 -0.26315 0.53009 -0.26393 0.53102 C -0.27044 0.53982 -0.26744 0.53519 -0.27278 0.54468 C -0.27565 0.55996 -0.27487 0.55232 -0.27148 0.58079 C -0.27096 0.58542 -0.26901 0.59422 -0.26901 0.59445 C -0.2694 0.60255 -0.26927 0.61111 -0.27018 0.61922 C -0.27057 0.62176 -0.27213 0.62361 -0.27278 0.62593 C -0.27903 0.64815 -0.272 0.62824 -0.27786 0.64398 C -0.28073 0.65949 -0.27682 0.64074 -0.28294 0.65972 C -0.28359 0.66181 -0.28359 0.66459 -0.28424 0.66667 C -0.28502 0.66898 -0.28593 0.67107 -0.28685 0.67338 C -0.28724 0.67639 -0.28737 0.67963 -0.28802 0.68241 C -0.28867 0.68496 -0.28958 0.6875 -0.29075 0.68912 C -0.2927 0.69236 -0.29687 0.69445 -0.29961 0.69607 C -0.31015 0.69445 -0.32122 0.69746 -0.33138 0.69144 C -0.34205 0.68496 -0.33619 0.6875 -0.34909 0.68472 C -0.35507 0.68542 -0.36093 0.68519 -0.36679 0.68704 C -0.36888 0.6875 -0.37031 0.68982 -0.37187 0.69144 C -0.37409 0.69352 -0.37617 0.69584 -0.37825 0.69815 C -0.37955 0.69977 -0.38073 0.70162 -0.38216 0.70278 C -0.38567 0.70602 -0.39153 0.70648 -0.39479 0.70718 C -0.40156 0.71134 -0.40221 0.70949 -0.40625 0.71852 C -0.40807 0.72292 -0.40963 0.72755 -0.41132 0.73218 L -0.4138 0.73889 C -0.4125 0.76667 -0.41263 0.75556 -0.41263 0.77292 L -0.41263 0.77315 L -0.41263 0.77292 L -0.41263 0.7706 " pathEditMode="relative" rAng="0" ptsTypes="AAAAAAAAAAAAAAAAAAAAAAAAAAAAAAAAAAAAAAAAAAAAAAA">
                                      <p:cBhvr>
                                        <p:cTn id="20" dur="7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2451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1693 -0.28866 L 0.11693 -0.28866 C 0.11667 -0.28588 0.11641 -0.2831 0.11615 -0.28056 C 0.11602 -0.2794 0.11589 -0.27847 0.11576 -0.27732 C 0.11563 -0.27616 0.11563 -0.275 0.1155 -0.27408 C 0.11536 -0.27245 0.11497 -0.2713 0.11484 -0.26991 C 0.11458 -0.26806 0.11432 -0.2662 0.11419 -0.26435 C 0.11406 -0.26343 0.11393 -0.26273 0.11393 -0.26181 C 0.11367 -0.25995 0.11341 -0.2581 0.11328 -0.25625 C 0.11263 -0.25046 0.11341 -0.25533 0.1125 -0.25046 C 0.11198 -0.24445 0.11237 -0.24722 0.11159 -0.24236 C 0.11172 -0.24028 0.11198 -0.23519 0.11237 -0.23333 L 0.11276 -0.23102 C 0.11263 -0.22685 0.1125 -0.22292 0.11237 -0.21875 C 0.11224 -0.21806 0.11224 -0.21713 0.11211 -0.21644 C 0.11185 -0.21528 0.11159 -0.21412 0.11146 -0.2132 C 0.1112 -0.21227 0.11107 -0.21158 0.11094 -0.21065 C 0.11029 -0.20185 0.11133 -0.21574 0.11029 -0.19838 C 0.11016 -0.1963 0.11003 -0.19398 0.10977 -0.1919 C 0.10964 -0.19074 0.10951 -0.18935 0.10938 -0.18796 C 0.10925 -0.18727 0.10925 -0.18634 0.10911 -0.18542 C 0.10911 -0.18519 0.10807 -0.18009 0.10781 -0.17986 C 0.10638 -0.17894 0.10482 -0.17917 0.10339 -0.17894 C 0.1013 -0.17408 0.10456 -0.18125 0.10156 -0.17662 C 0.10078 -0.17523 0.10065 -0.17408 0.10026 -0.17176 C 0.09883 -0.16458 0.10013 -0.17176 0.09909 -0.16597 C 0.09909 -0.16528 0.09896 -0.16435 0.09883 -0.16343 C 0.0987 -0.15949 0.09818 -0.14653 0.09818 -0.14583 C 0.09818 -0.14445 0.09792 -0.14074 0.09779 -0.13935 C 0.09766 -0.13843 0.09753 -0.1375 0.09727 -0.13681 C 0.09714 -0.13634 0.09688 -0.13634 0.09661 -0.13588 C 0.09414 -0.13634 0.09167 -0.13634 0.08932 -0.13681 C 0.0888 -0.13681 0.08841 -0.1375 0.08789 -0.1375 C 0.08607 -0.1375 0.08411 -0.13704 0.08229 -0.13681 C 0.08151 -0.14421 0.08255 -0.13241 0.08177 -0.14329 C 0.08164 -0.14491 0.08138 -0.14815 0.08138 -0.14815 C 0.08164 -0.17083 0.08112 -0.15718 0.08177 -0.1669 C 0.0819 -0.16829 0.0819 -0.16968 0.08203 -0.17083 C 0.08216 -0.17176 0.08229 -0.17245 0.08242 -0.17338 C 0.08255 -0.17408 0.08268 -0.175 0.08268 -0.1757 C 0.08281 -0.17778 0.08307 -0.18241 0.08333 -0.1838 C 0.08359 -0.18472 0.08359 -0.18565 0.08385 -0.18634 C 0.08438 -0.18866 0.08451 -0.18866 0.08516 -0.19028 C 0.08542 -0.1912 0.08542 -0.19213 0.08568 -0.19283 C 0.08581 -0.19375 0.0862 -0.19421 0.08633 -0.19514 C 0.08646 -0.19607 0.08646 -0.19699 0.08659 -0.19769 C 0.08646 -0.19908 0.08646 -0.20046 0.08633 -0.20162 C 0.0862 -0.20417 0.08568 -0.20648 0.08568 -0.20903 L 0.08568 -0.21482 L 0.08568 -0.21482 " pathEditMode="relative" rAng="0" ptsTypes="AAAAAAAAAAAAAAAAAAAAAAAAAAAAAAAAAAAAAAAAAAAAAAAAAA">
                                      <p:cBhvr>
                                        <p:cTn id="22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763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93 -0.28866 L 0.11693 -0.28866 C 0.11667 -0.28588 0.11641 -0.2831 0.11615 -0.28056 C 0.11602 -0.2794 0.11589 -0.27847 0.11576 -0.27732 C 0.11563 -0.27616 0.11563 -0.275 0.1155 -0.27408 C 0.11536 -0.27245 0.11497 -0.2713 0.11484 -0.26991 C 0.11458 -0.26806 0.11432 -0.2662 0.11419 -0.26435 C 0.11406 -0.26343 0.11393 -0.26273 0.11393 -0.26181 C 0.11367 -0.25995 0.11341 -0.2581 0.11328 -0.25625 C 0.11263 -0.25046 0.11341 -0.25533 0.1125 -0.25046 C 0.11198 -0.24445 0.11237 -0.24722 0.11159 -0.24236 C 0.11172 -0.24028 0.11198 -0.23519 0.11237 -0.23333 L 0.11276 -0.23102 C 0.11263 -0.22685 0.1125 -0.22292 0.11237 -0.21875 C 0.11224 -0.21806 0.11224 -0.21713 0.11211 -0.21644 C 0.11185 -0.21528 0.11159 -0.21412 0.11146 -0.2132 C 0.1112 -0.21227 0.11107 -0.21158 0.11094 -0.21065 C 0.11029 -0.20185 0.11133 -0.21574 0.11029 -0.19838 C 0.11016 -0.1963 0.11003 -0.19398 0.10977 -0.1919 C 0.10964 -0.19074 0.10951 -0.18935 0.10938 -0.18796 C 0.10925 -0.18727 0.10925 -0.18634 0.10911 -0.18542 C 0.10911 -0.18519 0.10807 -0.18009 0.10781 -0.17986 C 0.10638 -0.17894 0.10482 -0.17917 0.10339 -0.17894 C 0.1013 -0.17408 0.10456 -0.18125 0.10156 -0.17662 C 0.10078 -0.17523 0.10065 -0.17408 0.10026 -0.17176 C 0.09883 -0.16458 0.10013 -0.17176 0.09909 -0.16597 C 0.09909 -0.16528 0.09896 -0.16435 0.09883 -0.16343 C 0.0987 -0.15949 0.09818 -0.14653 0.09818 -0.14583 C 0.09818 -0.14445 0.09792 -0.14074 0.09779 -0.13935 C 0.09766 -0.13843 0.09753 -0.1375 0.09727 -0.13681 C 0.09714 -0.13634 0.09688 -0.13634 0.09661 -0.13588 C 0.09414 -0.13634 0.09167 -0.13634 0.08932 -0.13681 C 0.0888 -0.13681 0.08841 -0.1375 0.08789 -0.1375 C 0.08607 -0.1375 0.08411 -0.13704 0.08229 -0.13681 C 0.08151 -0.14421 0.08255 -0.13241 0.08177 -0.14329 C 0.08164 -0.14491 0.08138 -0.14815 0.08138 -0.14815 C 0.08164 -0.17083 0.08112 -0.15718 0.08177 -0.1669 C 0.0819 -0.16829 0.0819 -0.16968 0.08203 -0.17083 C 0.08216 -0.17176 0.08229 -0.17245 0.08242 -0.17338 C 0.08255 -0.17408 0.08268 -0.175 0.08268 -0.1757 C 0.08281 -0.17778 0.08307 -0.18241 0.08333 -0.1838 C 0.08359 -0.18472 0.08359 -0.18565 0.08385 -0.18634 C 0.08438 -0.18866 0.08451 -0.18866 0.08516 -0.19028 C 0.08542 -0.1912 0.08542 -0.19213 0.08568 -0.19283 C 0.08581 -0.19375 0.0862 -0.19421 0.08633 -0.19514 C 0.08646 -0.19607 0.08646 -0.19699 0.08659 -0.19769 C 0.08646 -0.19908 0.08646 -0.20046 0.08633 -0.20162 C 0.0862 -0.20417 0.08568 -0.20648 0.08568 -0.20903 L 0.08568 -0.21482 L 0.08568 -0.21482 " pathEditMode="relative" rAng="0" ptsTypes="AAAAAAAAAAAAAAAAAAAAAAAAAAAAAAAAAAAAAAAAAAAAAAAAAA">
                                      <p:cBhvr>
                                        <p:cTn id="24" dur="6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324" t="10614" r="4797" b="25893"/>
          <a:stretch/>
        </p:blipFill>
        <p:spPr>
          <a:xfrm>
            <a:off x="2895600" y="342900"/>
            <a:ext cx="8915400" cy="4391442"/>
          </a:xfrm>
          <a:prstGeom prst="roundRect">
            <a:avLst>
              <a:gd name="adj" fmla="val 7220"/>
            </a:avLst>
          </a:prstGeom>
          <a:ln>
            <a:solidFill>
              <a:schemeClr val="tx1"/>
            </a:solidFill>
            <a:prstDash val="dashDot"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414613" y="4696242"/>
            <a:ext cx="59866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 ডাকি তবু কথা</a:t>
            </a:r>
          </a:p>
          <a:p>
            <a:pPr algn="ctr"/>
            <a:r>
              <a:rPr lang="bn-IN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কও না কেন বউ।</a:t>
            </a:r>
            <a:endParaRPr lang="bn-IN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66700" y="704850"/>
            <a:ext cx="2484007" cy="33909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ভালভাবে লক্ষ্য করো-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5334000" y="4805710"/>
            <a:ext cx="2552700" cy="743100"/>
          </a:xfrm>
          <a:prstGeom prst="wedgeEllipseCallout">
            <a:avLst>
              <a:gd name="adj1" fmla="val 32223"/>
              <a:gd name="adj2" fmla="val -127779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উনি কে?</a:t>
            </a:r>
            <a:endParaRPr lang="bn-IN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8840150" y="4734342"/>
            <a:ext cx="2533650" cy="743100"/>
          </a:xfrm>
          <a:prstGeom prst="wedgeEllipseCallout">
            <a:avLst>
              <a:gd name="adj1" fmla="val -52412"/>
              <a:gd name="adj2" fmla="val -147173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বউ</a:t>
            </a:r>
            <a:endParaRPr lang="bn-IN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266700" y="5314950"/>
            <a:ext cx="5067300" cy="1219200"/>
          </a:xfrm>
          <a:prstGeom prst="wedgeEllipseCallout">
            <a:avLst>
              <a:gd name="adj1" fmla="val 43623"/>
              <a:gd name="adj2" fmla="val -166850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ছেলেমেয়েরা কী করছে?</a:t>
            </a:r>
            <a:endParaRPr lang="bn-IN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6610350" y="514350"/>
            <a:ext cx="3790950" cy="1042683"/>
          </a:xfrm>
          <a:prstGeom prst="wedgeEllipseCallout">
            <a:avLst>
              <a:gd name="adj1" fmla="val -39791"/>
              <a:gd name="adj2" fmla="val 72053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ছেলেমেয়েরা বউকে ডাকছে।</a:t>
            </a:r>
            <a:endParaRPr lang="bn-IN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4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  <p:bldP spid="6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346</Words>
  <Application>Microsoft Office PowerPoint</Application>
  <PresentationFormat>Widescreen</PresentationFormat>
  <Paragraphs>71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Sukesh Sutradhar</dc:creator>
  <cp:lastModifiedBy>Sukesh Sutradhar</cp:lastModifiedBy>
  <cp:revision>464</cp:revision>
  <dcterms:created xsi:type="dcterms:W3CDTF">2019-05-29T14:12:21Z</dcterms:created>
  <dcterms:modified xsi:type="dcterms:W3CDTF">2020-03-09T16:33:44Z</dcterms:modified>
</cp:coreProperties>
</file>