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91" r:id="rId3"/>
    <p:sldId id="276" r:id="rId4"/>
    <p:sldId id="257" r:id="rId5"/>
    <p:sldId id="281" r:id="rId6"/>
    <p:sldId id="287" r:id="rId7"/>
    <p:sldId id="289" r:id="rId8"/>
    <p:sldId id="290" r:id="rId9"/>
    <p:sldId id="282" r:id="rId10"/>
    <p:sldId id="285" r:id="rId11"/>
    <p:sldId id="258" r:id="rId12"/>
    <p:sldId id="286" r:id="rId13"/>
    <p:sldId id="284" r:id="rId14"/>
    <p:sldId id="259" r:id="rId15"/>
    <p:sldId id="277" r:id="rId16"/>
    <p:sldId id="278" r:id="rId17"/>
    <p:sldId id="279" r:id="rId18"/>
    <p:sldId id="280" r:id="rId19"/>
    <p:sldId id="260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4" autoAdjust="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ল্যাপটপ </a:t>
          </a:r>
          <a:r>
            <a: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/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ট্যাবলেট</a:t>
          </a:r>
          <a:r>
            <a:rPr lang="bn-BD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/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 custT="1"/>
      <dgm:spPr/>
      <dgm:t>
        <a:bodyPr/>
        <a:lstStyle/>
        <a:p>
          <a:r>
            <a: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নোটবুক   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/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560B81CE-8C10-4F7D-B071-C14708E2ECB9}">
      <dgm:prSet custT="1"/>
      <dgm:spPr/>
      <dgm:t>
        <a:bodyPr/>
        <a:lstStyle/>
        <a:p>
          <a:r>
            <a: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2B00823-4F7C-482A-ADFA-AB9FD63F580F}" type="parTrans" cxnId="{B784BFA0-49A3-44AF-B2C4-5E232E96D9C1}">
      <dgm:prSet/>
      <dgm:spPr/>
      <dgm:t>
        <a:bodyPr/>
        <a:lstStyle/>
        <a:p>
          <a:endParaRPr lang="en-US"/>
        </a:p>
      </dgm:t>
    </dgm:pt>
    <dgm:pt modelId="{D11F8926-2287-40FE-B25A-91B8D5CE4CD5}" type="sibTrans" cxnId="{B784BFA0-49A3-44AF-B2C4-5E232E96D9C1}">
      <dgm:prSet/>
      <dgm:spPr/>
      <dgm:t>
        <a:bodyPr/>
        <a:lstStyle/>
        <a:p>
          <a:endParaRPr lang="en-US"/>
        </a:p>
      </dgm:t>
    </dgm:pt>
    <dgm:pt modelId="{F061D2DC-ACB5-4CCF-9077-4DA54B882992}">
      <dgm:prSet custT="1"/>
      <dgm:spPr/>
      <dgm:t>
        <a:bodyPr/>
        <a:lstStyle/>
        <a:p>
          <a:r>
            <a: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ই-মেইল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58639A7-D929-4DB4-9B6F-FB05CA75837A}" type="parTrans" cxnId="{03AAA6A3-F4A5-41F4-BDE0-FE2474983E08}">
      <dgm:prSet/>
      <dgm:spPr/>
      <dgm:t>
        <a:bodyPr/>
        <a:lstStyle/>
        <a:p>
          <a:endParaRPr lang="en-US"/>
        </a:p>
      </dgm:t>
    </dgm:pt>
    <dgm:pt modelId="{7D67722F-72E4-4382-AA7B-A99C549A4AD2}" type="sibTrans" cxnId="{03AAA6A3-F4A5-41F4-BDE0-FE2474983E08}">
      <dgm:prSet/>
      <dgm:spPr/>
      <dgm:t>
        <a:bodyPr/>
        <a:lstStyle/>
        <a:p>
          <a:endParaRPr lang="en-US"/>
        </a:p>
      </dgm:t>
    </dgm:pt>
    <dgm:pt modelId="{87605124-E0A3-4BAE-B666-19C1762C90E4}">
      <dgm:prSet custT="1"/>
      <dgm:spPr/>
      <dgm:t>
        <a:bodyPr/>
        <a:lstStyle/>
        <a:p>
          <a:r>
            <a: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চ্যাটিং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806518C-03B3-4199-962B-C53BC2341EB8}" type="parTrans" cxnId="{EB43A0B9-51F7-45B8-B976-0426D170A18D}">
      <dgm:prSet/>
      <dgm:spPr/>
      <dgm:t>
        <a:bodyPr/>
        <a:lstStyle/>
        <a:p>
          <a:endParaRPr lang="en-US"/>
        </a:p>
      </dgm:t>
    </dgm:pt>
    <dgm:pt modelId="{7B4E7567-4806-425F-8550-6162F2411B44}" type="sibTrans" cxnId="{EB43A0B9-51F7-45B8-B976-0426D170A18D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6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6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6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6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1A7B1-081B-4556-AA43-76B6E2C1C4C6}" type="pres">
      <dgm:prSet presAssocID="{C58639A7-D929-4DB4-9B6F-FB05CA75837A}" presName="Name9" presStyleLbl="parChTrans1D2" presStyleIdx="2" presStyleCnt="6"/>
      <dgm:spPr/>
      <dgm:t>
        <a:bodyPr/>
        <a:lstStyle/>
        <a:p>
          <a:endParaRPr lang="en-US"/>
        </a:p>
      </dgm:t>
    </dgm:pt>
    <dgm:pt modelId="{A3F81845-942A-476E-877B-59C32E40D2E9}" type="pres">
      <dgm:prSet presAssocID="{C58639A7-D929-4DB4-9B6F-FB05CA75837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0C04FD7-16DC-4BEB-AEE8-482643F60CEC}" type="pres">
      <dgm:prSet presAssocID="{F061D2DC-ACB5-4CCF-9077-4DA54B882992}" presName="node" presStyleLbl="node1" presStyleIdx="2" presStyleCnt="6" custRadScaleRad="92336" custRadScaleInc="-22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86627-1C3E-45C5-A8E1-84A44F288EA7}" type="pres">
      <dgm:prSet presAssocID="{E806518C-03B3-4199-962B-C53BC2341EB8}" presName="Name9" presStyleLbl="parChTrans1D2" presStyleIdx="3" presStyleCnt="6"/>
      <dgm:spPr/>
      <dgm:t>
        <a:bodyPr/>
        <a:lstStyle/>
        <a:p>
          <a:endParaRPr lang="en-US"/>
        </a:p>
      </dgm:t>
    </dgm:pt>
    <dgm:pt modelId="{CC39F40B-FF18-4C9E-90B8-FE7DC77B16F0}" type="pres">
      <dgm:prSet presAssocID="{E806518C-03B3-4199-962B-C53BC2341EB8}" presName="connTx" presStyleLbl="parChTrans1D2" presStyleIdx="3" presStyleCnt="6"/>
      <dgm:spPr/>
      <dgm:t>
        <a:bodyPr/>
        <a:lstStyle/>
        <a:p>
          <a:endParaRPr lang="en-US"/>
        </a:p>
      </dgm:t>
    </dgm:pt>
    <dgm:pt modelId="{0A5184D0-EAB4-4748-AA9A-B0290F4C85E6}" type="pres">
      <dgm:prSet presAssocID="{87605124-E0A3-4BAE-B666-19C1762C90E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9CFB0-EAE2-4F03-BE05-51E59428626D}" type="pres">
      <dgm:prSet presAssocID="{32B00823-4F7C-482A-ADFA-AB9FD63F580F}" presName="Name9" presStyleLbl="parChTrans1D2" presStyleIdx="4" presStyleCnt="6"/>
      <dgm:spPr/>
      <dgm:t>
        <a:bodyPr/>
        <a:lstStyle/>
        <a:p>
          <a:endParaRPr lang="en-US"/>
        </a:p>
      </dgm:t>
    </dgm:pt>
    <dgm:pt modelId="{B908AF94-A127-4B28-AC84-FC94B1F4BBEB}" type="pres">
      <dgm:prSet presAssocID="{32B00823-4F7C-482A-ADFA-AB9FD63F580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FBF6E047-4CEB-4891-8756-7804FB5A3A04}" type="pres">
      <dgm:prSet presAssocID="{560B81CE-8C10-4F7D-B071-C14708E2EC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5" presStyleCnt="6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4BFA0-49A3-44AF-B2C4-5E232E96D9C1}" srcId="{A2B16284-5204-4820-8B00-2E96E1D9F41B}" destId="{560B81CE-8C10-4F7D-B071-C14708E2ECB9}" srcOrd="4" destOrd="0" parTransId="{32B00823-4F7C-482A-ADFA-AB9FD63F580F}" sibTransId="{D11F8926-2287-40FE-B25A-91B8D5CE4CD5}"/>
    <dgm:cxn modelId="{1CAA3F8D-39DB-448E-B83C-B4087100263B}" type="presOf" srcId="{A2B16284-5204-4820-8B00-2E96E1D9F41B}" destId="{A2FC1977-93EA-4368-AB42-6517D9C0131F}" srcOrd="0" destOrd="0" presId="urn:microsoft.com/office/officeart/2005/8/layout/radial1"/>
    <dgm:cxn modelId="{7F9C3E19-D57B-494E-8CEC-E590D4938C03}" type="presOf" srcId="{3D38940F-488E-4212-80C6-05757F25C108}" destId="{F141CF5C-6D4A-4A9E-A9FE-5FD68496E41C}" srcOrd="0" destOrd="0" presId="urn:microsoft.com/office/officeart/2005/8/layout/radial1"/>
    <dgm:cxn modelId="{EB43A0B9-51F7-45B8-B976-0426D170A18D}" srcId="{A2B16284-5204-4820-8B00-2E96E1D9F41B}" destId="{87605124-E0A3-4BAE-B666-19C1762C90E4}" srcOrd="3" destOrd="0" parTransId="{E806518C-03B3-4199-962B-C53BC2341EB8}" sibTransId="{7B4E7567-4806-425F-8550-6162F2411B44}"/>
    <dgm:cxn modelId="{5668E8E2-D945-4E03-B112-1ECACE3A4D4A}" type="presOf" srcId="{32B00823-4F7C-482A-ADFA-AB9FD63F580F}" destId="{B908AF94-A127-4B28-AC84-FC94B1F4BBEB}" srcOrd="1" destOrd="0" presId="urn:microsoft.com/office/officeart/2005/8/layout/radial1"/>
    <dgm:cxn modelId="{A0545FFC-D883-495E-976B-D93B465B704A}" type="presOf" srcId="{F061D2DC-ACB5-4CCF-9077-4DA54B882992}" destId="{70C04FD7-16DC-4BEB-AEE8-482643F60CEC}" srcOrd="0" destOrd="0" presId="urn:microsoft.com/office/officeart/2005/8/layout/radial1"/>
    <dgm:cxn modelId="{0242131F-C1DF-4975-9A26-4F4864EA1157}" type="presOf" srcId="{32B00823-4F7C-482A-ADFA-AB9FD63F580F}" destId="{5309CFB0-EAE2-4F03-BE05-51E59428626D}" srcOrd="0" destOrd="0" presId="urn:microsoft.com/office/officeart/2005/8/layout/radial1"/>
    <dgm:cxn modelId="{AE04D124-0569-4384-BFBC-B59F2535929E}" type="presOf" srcId="{E806518C-03B3-4199-962B-C53BC2341EB8}" destId="{6E286627-1C3E-45C5-A8E1-84A44F288EA7}" srcOrd="0" destOrd="0" presId="urn:microsoft.com/office/officeart/2005/8/layout/radial1"/>
    <dgm:cxn modelId="{03AAA6A3-F4A5-41F4-BDE0-FE2474983E08}" srcId="{A2B16284-5204-4820-8B00-2E96E1D9F41B}" destId="{F061D2DC-ACB5-4CCF-9077-4DA54B882992}" srcOrd="2" destOrd="0" parTransId="{C58639A7-D929-4DB4-9B6F-FB05CA75837A}" sibTransId="{7D67722F-72E4-4382-AA7B-A99C549A4AD2}"/>
    <dgm:cxn modelId="{786FB66D-358B-4D0A-9512-253443CEAA50}" type="presOf" srcId="{E806518C-03B3-4199-962B-C53BC2341EB8}" destId="{CC39F40B-FF18-4C9E-90B8-FE7DC77B16F0}" srcOrd="1" destOrd="0" presId="urn:microsoft.com/office/officeart/2005/8/layout/radial1"/>
    <dgm:cxn modelId="{EF0008AA-41BD-47D7-AB9A-7F8C53F15BDF}" type="presOf" srcId="{78EE66F8-B4DD-4B45-9EBE-1EEF179A92A3}" destId="{9D6382AA-E4D9-423C-AE60-394B9CF8275A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471F557A-59AF-4FD3-BAB0-6D5E6B8881EF}" type="presOf" srcId="{E8B66E16-4FC4-4615-9350-1385C51FAEF1}" destId="{279D9462-27E7-43BE-9D5E-F3BBE42442CD}" srcOrd="0" destOrd="0" presId="urn:microsoft.com/office/officeart/2005/8/layout/radial1"/>
    <dgm:cxn modelId="{BB5784E0-0123-445A-8E98-20381817BB6C}" type="presOf" srcId="{DC8DEF03-B4B2-4FDE-B53B-80EBB7EA04B7}" destId="{F22B015E-3623-4043-B8EA-2FAEABDAAE8A}" srcOrd="0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3AB7A2EF-8165-4595-B56E-697876CDEA69}" type="presOf" srcId="{A28D751E-42AE-427F-B10A-E309000B52CD}" destId="{1681749C-4E77-4AFD-9003-367654AC1151}" srcOrd="0" destOrd="0" presId="urn:microsoft.com/office/officeart/2005/8/layout/radial1"/>
    <dgm:cxn modelId="{B3E5340F-AD9B-4592-8971-41043C7B7B52}" type="presOf" srcId="{560B81CE-8C10-4F7D-B071-C14708E2ECB9}" destId="{FBF6E047-4CEB-4891-8756-7804FB5A3A04}" srcOrd="0" destOrd="0" presId="urn:microsoft.com/office/officeart/2005/8/layout/radial1"/>
    <dgm:cxn modelId="{14899250-705A-4470-86FA-08B66D612313}" type="presOf" srcId="{87605124-E0A3-4BAE-B666-19C1762C90E4}" destId="{0A5184D0-EAB4-4748-AA9A-B0290F4C85E6}" srcOrd="0" destOrd="0" presId="urn:microsoft.com/office/officeart/2005/8/layout/radial1"/>
    <dgm:cxn modelId="{BDBADAAE-D625-4F17-94F4-73EEE0C88A57}" type="presOf" srcId="{A28D751E-42AE-427F-B10A-E309000B52CD}" destId="{A86C6B06-0941-465E-B17F-BA522AB9E6C7}" srcOrd="1" destOrd="0" presId="urn:microsoft.com/office/officeart/2005/8/layout/radial1"/>
    <dgm:cxn modelId="{EBFA14DD-126C-4B6C-BF81-513FC727734C}" type="presOf" srcId="{C58639A7-D929-4DB4-9B6F-FB05CA75837A}" destId="{29E1A7B1-081B-4556-AA43-76B6E2C1C4C6}" srcOrd="0" destOrd="0" presId="urn:microsoft.com/office/officeart/2005/8/layout/radial1"/>
    <dgm:cxn modelId="{EB37674E-0798-4CA6-B926-FE78D92316BF}" type="presOf" srcId="{7DFDB2E6-611D-40FA-8F4E-846A4F9D452D}" destId="{609746C2-E8C4-4A0A-A369-8E350DECD456}" srcOrd="1" destOrd="0" presId="urn:microsoft.com/office/officeart/2005/8/layout/radial1"/>
    <dgm:cxn modelId="{D1534039-7B90-41F4-A3E5-C802A878DAF3}" type="presOf" srcId="{7E427CF7-679B-4C3B-BC20-29C712F633F6}" destId="{C5C0C303-D3AA-42C8-92C9-0A4DCC38D044}" srcOrd="0" destOrd="0" presId="urn:microsoft.com/office/officeart/2005/8/layout/radial1"/>
    <dgm:cxn modelId="{9B553217-B66D-4CC3-A043-89E0DB069109}" type="presOf" srcId="{7DFDB2E6-611D-40FA-8F4E-846A4F9D452D}" destId="{C45B2A9E-5FFF-49C6-981C-452C338E3286}" srcOrd="0" destOrd="0" presId="urn:microsoft.com/office/officeart/2005/8/layout/radial1"/>
    <dgm:cxn modelId="{8BC6A7C7-812F-4B10-8723-419CA5CA4AF9}" srcId="{A2B16284-5204-4820-8B00-2E96E1D9F41B}" destId="{78EE66F8-B4DD-4B45-9EBE-1EEF179A92A3}" srcOrd="5" destOrd="0" parTransId="{7DFDB2E6-611D-40FA-8F4E-846A4F9D452D}" sibTransId="{6399D0AE-0A92-4F93-9863-0D7FFB019168}"/>
    <dgm:cxn modelId="{C440AADE-68AD-4D34-8828-A9C74206DB1B}" type="presOf" srcId="{E8B66E16-4FC4-4615-9350-1385C51FAEF1}" destId="{106FB81A-DA51-42D1-BE65-DB21B3660AC9}" srcOrd="1" destOrd="0" presId="urn:microsoft.com/office/officeart/2005/8/layout/radial1"/>
    <dgm:cxn modelId="{92D62790-94BC-474A-A1C3-6A8DB242B7C4}" type="presOf" srcId="{C58639A7-D929-4DB4-9B6F-FB05CA75837A}" destId="{A3F81845-942A-476E-877B-59C32E40D2E9}" srcOrd="1" destOrd="0" presId="urn:microsoft.com/office/officeart/2005/8/layout/radial1"/>
    <dgm:cxn modelId="{F0745142-CBAB-493E-BE70-B891551A1F21}" type="presParOf" srcId="{F22B015E-3623-4043-B8EA-2FAEABDAAE8A}" destId="{A2FC1977-93EA-4368-AB42-6517D9C0131F}" srcOrd="0" destOrd="0" presId="urn:microsoft.com/office/officeart/2005/8/layout/radial1"/>
    <dgm:cxn modelId="{BA54A70B-9042-40A4-BDB5-BE2D78D71ECB}" type="presParOf" srcId="{F22B015E-3623-4043-B8EA-2FAEABDAAE8A}" destId="{1681749C-4E77-4AFD-9003-367654AC1151}" srcOrd="1" destOrd="0" presId="urn:microsoft.com/office/officeart/2005/8/layout/radial1"/>
    <dgm:cxn modelId="{32BCCFFE-439E-46A8-90A6-BA14635B8C97}" type="presParOf" srcId="{1681749C-4E77-4AFD-9003-367654AC1151}" destId="{A86C6B06-0941-465E-B17F-BA522AB9E6C7}" srcOrd="0" destOrd="0" presId="urn:microsoft.com/office/officeart/2005/8/layout/radial1"/>
    <dgm:cxn modelId="{A5C6D863-D308-478C-864B-488D411FC4DA}" type="presParOf" srcId="{F22B015E-3623-4043-B8EA-2FAEABDAAE8A}" destId="{C5C0C303-D3AA-42C8-92C9-0A4DCC38D044}" srcOrd="2" destOrd="0" presId="urn:microsoft.com/office/officeart/2005/8/layout/radial1"/>
    <dgm:cxn modelId="{F14EAC0F-CF26-4660-89D1-F0DE0AFB5162}" type="presParOf" srcId="{F22B015E-3623-4043-B8EA-2FAEABDAAE8A}" destId="{279D9462-27E7-43BE-9D5E-F3BBE42442CD}" srcOrd="3" destOrd="0" presId="urn:microsoft.com/office/officeart/2005/8/layout/radial1"/>
    <dgm:cxn modelId="{6AD054B7-B47E-4094-B13D-32852A69FF9D}" type="presParOf" srcId="{279D9462-27E7-43BE-9D5E-F3BBE42442CD}" destId="{106FB81A-DA51-42D1-BE65-DB21B3660AC9}" srcOrd="0" destOrd="0" presId="urn:microsoft.com/office/officeart/2005/8/layout/radial1"/>
    <dgm:cxn modelId="{7BAAEFA8-71C0-4E58-8625-39724DEFE60B}" type="presParOf" srcId="{F22B015E-3623-4043-B8EA-2FAEABDAAE8A}" destId="{F141CF5C-6D4A-4A9E-A9FE-5FD68496E41C}" srcOrd="4" destOrd="0" presId="urn:microsoft.com/office/officeart/2005/8/layout/radial1"/>
    <dgm:cxn modelId="{BA326EB7-EDFB-4845-95ED-FB22125B17CF}" type="presParOf" srcId="{F22B015E-3623-4043-B8EA-2FAEABDAAE8A}" destId="{29E1A7B1-081B-4556-AA43-76B6E2C1C4C6}" srcOrd="5" destOrd="0" presId="urn:microsoft.com/office/officeart/2005/8/layout/radial1"/>
    <dgm:cxn modelId="{AE67A729-A512-413F-870D-75E5F8819BFB}" type="presParOf" srcId="{29E1A7B1-081B-4556-AA43-76B6E2C1C4C6}" destId="{A3F81845-942A-476E-877B-59C32E40D2E9}" srcOrd="0" destOrd="0" presId="urn:microsoft.com/office/officeart/2005/8/layout/radial1"/>
    <dgm:cxn modelId="{67C2E2C6-F713-443C-A314-D9309919427E}" type="presParOf" srcId="{F22B015E-3623-4043-B8EA-2FAEABDAAE8A}" destId="{70C04FD7-16DC-4BEB-AEE8-482643F60CEC}" srcOrd="6" destOrd="0" presId="urn:microsoft.com/office/officeart/2005/8/layout/radial1"/>
    <dgm:cxn modelId="{62B6A143-C7BF-4B58-9945-54C6EDB210DF}" type="presParOf" srcId="{F22B015E-3623-4043-B8EA-2FAEABDAAE8A}" destId="{6E286627-1C3E-45C5-A8E1-84A44F288EA7}" srcOrd="7" destOrd="0" presId="urn:microsoft.com/office/officeart/2005/8/layout/radial1"/>
    <dgm:cxn modelId="{711B1819-AF50-4B4C-8EFD-633B914B46CD}" type="presParOf" srcId="{6E286627-1C3E-45C5-A8E1-84A44F288EA7}" destId="{CC39F40B-FF18-4C9E-90B8-FE7DC77B16F0}" srcOrd="0" destOrd="0" presId="urn:microsoft.com/office/officeart/2005/8/layout/radial1"/>
    <dgm:cxn modelId="{3D58E522-4ED6-40AA-85A9-28EFBD334001}" type="presParOf" srcId="{F22B015E-3623-4043-B8EA-2FAEABDAAE8A}" destId="{0A5184D0-EAB4-4748-AA9A-B0290F4C85E6}" srcOrd="8" destOrd="0" presId="urn:microsoft.com/office/officeart/2005/8/layout/radial1"/>
    <dgm:cxn modelId="{80EAA9CD-E194-4B41-8AC4-AC3C56FECEE7}" type="presParOf" srcId="{F22B015E-3623-4043-B8EA-2FAEABDAAE8A}" destId="{5309CFB0-EAE2-4F03-BE05-51E59428626D}" srcOrd="9" destOrd="0" presId="urn:microsoft.com/office/officeart/2005/8/layout/radial1"/>
    <dgm:cxn modelId="{E352C62D-C102-4598-A52E-D77ED9DC3C4E}" type="presParOf" srcId="{5309CFB0-EAE2-4F03-BE05-51E59428626D}" destId="{B908AF94-A127-4B28-AC84-FC94B1F4BBEB}" srcOrd="0" destOrd="0" presId="urn:microsoft.com/office/officeart/2005/8/layout/radial1"/>
    <dgm:cxn modelId="{A70D26E8-1088-459D-86FF-237B228121C4}" type="presParOf" srcId="{F22B015E-3623-4043-B8EA-2FAEABDAAE8A}" destId="{FBF6E047-4CEB-4891-8756-7804FB5A3A04}" srcOrd="10" destOrd="0" presId="urn:microsoft.com/office/officeart/2005/8/layout/radial1"/>
    <dgm:cxn modelId="{8861438D-4A0A-4533-9AB1-71639CA640E5}" type="presParOf" srcId="{F22B015E-3623-4043-B8EA-2FAEABDAAE8A}" destId="{C45B2A9E-5FFF-49C6-981C-452C338E3286}" srcOrd="11" destOrd="0" presId="urn:microsoft.com/office/officeart/2005/8/layout/radial1"/>
    <dgm:cxn modelId="{9DD55A32-F332-4A38-9D4B-850F45CC1971}" type="presParOf" srcId="{C45B2A9E-5FFF-49C6-981C-452C338E3286}" destId="{609746C2-E8C4-4A0A-A369-8E350DECD456}" srcOrd="0" destOrd="0" presId="urn:microsoft.com/office/officeart/2005/8/layout/radial1"/>
    <dgm:cxn modelId="{5B6213D3-875A-4B7C-B21D-E3CCECD375ED}" type="presParOf" srcId="{F22B015E-3623-4043-B8EA-2FAEABDAAE8A}" destId="{9D6382AA-E4D9-423C-AE60-394B9CF8275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279777" y="209867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13190" y="2332090"/>
        <a:ext cx="1127019" cy="1127019"/>
      </dsp:txXfrm>
    </dsp:sp>
    <dsp:sp modelId="{1681749C-4E77-4AFD-9003-367654AC1151}">
      <dsp:nvSpPr>
        <dsp:cNvPr id="0" name=""/>
        <dsp:cNvSpPr/>
      </dsp:nvSpPr>
      <dsp:spPr>
        <a:xfrm rot="16200000">
          <a:off x="3836437" y="184082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4686" y="1846401"/>
        <a:ext cx="24026" cy="24026"/>
      </dsp:txXfrm>
    </dsp:sp>
    <dsp:sp modelId="{C5C0C303-D3AA-42C8-92C9-0A4DCC38D044}">
      <dsp:nvSpPr>
        <dsp:cNvPr id="0" name=""/>
        <dsp:cNvSpPr/>
      </dsp:nvSpPr>
      <dsp:spPr>
        <a:xfrm>
          <a:off x="3279777" y="2430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ল্যাপটপ </a:t>
          </a:r>
          <a:r>
            <a:rPr lang="bn-BD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13190" y="257720"/>
        <a:ext cx="1127019" cy="1127019"/>
      </dsp:txXfrm>
    </dsp:sp>
    <dsp:sp modelId="{279D9462-27E7-43BE-9D5E-F3BBE42442CD}">
      <dsp:nvSpPr>
        <dsp:cNvPr id="0" name=""/>
        <dsp:cNvSpPr/>
      </dsp:nvSpPr>
      <dsp:spPr>
        <a:xfrm rot="19758618">
          <a:off x="4728586" y="2349470"/>
          <a:ext cx="477268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77268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55289" y="2355132"/>
        <a:ext cx="23863" cy="23863"/>
      </dsp:txXfrm>
    </dsp:sp>
    <dsp:sp modelId="{F141CF5C-6D4A-4A9E-A9FE-5FD68496E41C}">
      <dsp:nvSpPr>
        <dsp:cNvPr id="0" name=""/>
        <dsp:cNvSpPr/>
      </dsp:nvSpPr>
      <dsp:spPr>
        <a:xfrm>
          <a:off x="5060819" y="1041605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7174"/>
                <a:satOff val="-805"/>
                <a:lumOff val="513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7174"/>
                <a:satOff val="-805"/>
                <a:lumOff val="513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7174"/>
                <a:satOff val="-805"/>
                <a:lumOff val="51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নোটবুক   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294232" y="1275018"/>
        <a:ext cx="1127019" cy="1127019"/>
      </dsp:txXfrm>
    </dsp:sp>
    <dsp:sp modelId="{29E1A7B1-081B-4556-AA43-76B6E2C1C4C6}">
      <dsp:nvSpPr>
        <dsp:cNvPr id="0" name=""/>
        <dsp:cNvSpPr/>
      </dsp:nvSpPr>
      <dsp:spPr>
        <a:xfrm rot="1403082">
          <a:off x="4794958" y="3258118"/>
          <a:ext cx="32154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32154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47692" y="3267673"/>
        <a:ext cx="16077" cy="16077"/>
      </dsp:txXfrm>
    </dsp:sp>
    <dsp:sp modelId="{70C04FD7-16DC-4BEB-AEE8-482643F60CEC}">
      <dsp:nvSpPr>
        <dsp:cNvPr id="0" name=""/>
        <dsp:cNvSpPr/>
      </dsp:nvSpPr>
      <dsp:spPr>
        <a:xfrm>
          <a:off x="5037838" y="2858901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4349"/>
                <a:satOff val="-1610"/>
                <a:lumOff val="1027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4349"/>
                <a:satOff val="-1610"/>
                <a:lumOff val="1027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4349"/>
                <a:satOff val="-1610"/>
                <a:lumOff val="102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ই-মেইল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271251" y="3092314"/>
        <a:ext cx="1127019" cy="1127019"/>
      </dsp:txXfrm>
    </dsp:sp>
    <dsp:sp modelId="{6E286627-1C3E-45C5-A8E1-84A44F288EA7}">
      <dsp:nvSpPr>
        <dsp:cNvPr id="0" name=""/>
        <dsp:cNvSpPr/>
      </dsp:nvSpPr>
      <dsp:spPr>
        <a:xfrm rot="5400000">
          <a:off x="3836437" y="391519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4686" y="3920771"/>
        <a:ext cx="24026" cy="24026"/>
      </dsp:txXfrm>
    </dsp:sp>
    <dsp:sp modelId="{0A5184D0-EAB4-4748-AA9A-B0290F4C85E6}">
      <dsp:nvSpPr>
        <dsp:cNvPr id="0" name=""/>
        <dsp:cNvSpPr/>
      </dsp:nvSpPr>
      <dsp:spPr>
        <a:xfrm>
          <a:off x="3279777" y="417304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1523"/>
                <a:satOff val="-2414"/>
                <a:lumOff val="1540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1523"/>
                <a:satOff val="-2414"/>
                <a:lumOff val="1540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1523"/>
                <a:satOff val="-2414"/>
                <a:lumOff val="154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চ্যাটিং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13190" y="4406460"/>
        <a:ext cx="1127019" cy="1127019"/>
      </dsp:txXfrm>
    </dsp:sp>
    <dsp:sp modelId="{5309CFB0-EAE2-4F03-BE05-51E59428626D}">
      <dsp:nvSpPr>
        <dsp:cNvPr id="0" name=""/>
        <dsp:cNvSpPr/>
      </dsp:nvSpPr>
      <dsp:spPr>
        <a:xfrm rot="9000000">
          <a:off x="2938208" y="3396599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66458" y="3402179"/>
        <a:ext cx="24026" cy="24026"/>
      </dsp:txXfrm>
    </dsp:sp>
    <dsp:sp modelId="{FBF6E047-4CEB-4891-8756-7804FB5A3A04}">
      <dsp:nvSpPr>
        <dsp:cNvPr id="0" name=""/>
        <dsp:cNvSpPr/>
      </dsp:nvSpPr>
      <dsp:spPr>
        <a:xfrm>
          <a:off x="1483320" y="313586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8698"/>
                <a:satOff val="-3219"/>
                <a:lumOff val="2054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8698"/>
                <a:satOff val="-3219"/>
                <a:lumOff val="2054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8698"/>
                <a:satOff val="-3219"/>
                <a:lumOff val="205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716733" y="3369275"/>
        <a:ext cx="1127019" cy="1127019"/>
      </dsp:txXfrm>
    </dsp:sp>
    <dsp:sp modelId="{C45B2A9E-5FFF-49C6-981C-452C338E3286}">
      <dsp:nvSpPr>
        <dsp:cNvPr id="0" name=""/>
        <dsp:cNvSpPr/>
      </dsp:nvSpPr>
      <dsp:spPr>
        <a:xfrm rot="12600000">
          <a:off x="2938208" y="2359414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66458" y="2364994"/>
        <a:ext cx="24026" cy="24026"/>
      </dsp:txXfrm>
    </dsp:sp>
    <dsp:sp modelId="{9D6382AA-E4D9-423C-AE60-394B9CF8275A}">
      <dsp:nvSpPr>
        <dsp:cNvPr id="0" name=""/>
        <dsp:cNvSpPr/>
      </dsp:nvSpPr>
      <dsp:spPr>
        <a:xfrm>
          <a:off x="1483320" y="106149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ট্যাবলেট</a:t>
          </a:r>
          <a:r>
            <a:rPr lang="bn-BD" sz="5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716733" y="1294905"/>
        <a:ext cx="1127019" cy="1127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 বিনিময় করতে হবে। </a:t>
            </a:r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12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জোড়ায় জোড়ায় বিভক্ত হয়ে ব্যক্তি বা সামাজিক যোগাযোগের মাধ্যম হিসেবে আইসিটি সুবিধাগুলও লিখে শিক্ষককে দেখাবেন।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বিনোদনের</a:t>
            </a:r>
            <a:r>
              <a:rPr lang="bn-BD" baseline="0" dirty="0" smtClean="0"/>
              <a:t> ক্ষেত্রে তথ্য ও যোগাযোগ প্রযুক্তির ব্যবহার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57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মাঠে</a:t>
            </a:r>
            <a:r>
              <a:rPr lang="bn-BD" baseline="0" dirty="0" smtClean="0"/>
              <a:t> না গিয়ে ঘরে বসে খেলাধুলা উপভোগ সম্পর্কে জানবে ও কম্পিউটার গেমস্‌ এর উপকারিতা ও অপকারিতা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6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শিক্ষার্থিদের</a:t>
            </a:r>
            <a:r>
              <a:rPr lang="bn-BD" baseline="0" dirty="0" smtClean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লেখার পরে শিক্ষক এই সম্ভাব্য সমাধান দেখাবেন। এই সমাধান গুলো বাদেও আরও সমাধান হতে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1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</a:t>
            </a:r>
            <a:r>
              <a:rPr lang="bn-BD" baseline="0" dirty="0" smtClean="0"/>
              <a:t> এই পাঠ থেকে নতুন কিকি 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নিজে নিজে বাড়ি থেকে কাজটি করে পরবর্তী ক্লাসে জমা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05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7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পাঠ ঘোষণ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শিক্ষক</a:t>
            </a:r>
            <a:r>
              <a:rPr lang="bn-BD" baseline="0" smtClean="0"/>
              <a:t>কে মনে </a:t>
            </a:r>
            <a:r>
              <a:rPr lang="bn-BD" baseline="0" dirty="0" smtClean="0"/>
              <a:t>রাখতে হবে যাতে করে পাঠ শেষে শিক্ষার্থীরা শিখনফল অর্জন করতে পারে। তাই শিক্ষণফল অতীব জরুরী।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 থেকে উপস্থাপনা শুরু করতে হবে। বিজ্ঞান ও চিকিৎসার ক্ষত্রে আইসিটির ব্যবহার সম্পর্কে জানবে।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77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বিনোদনে</a:t>
            </a:r>
            <a:r>
              <a:rPr lang="bn-IN" baseline="0" dirty="0" smtClean="0"/>
              <a:t> আইসিটির ব্যবহার সম্পর্কে জানবে।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77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আমাদের সমাজে আইসিটির</a:t>
            </a:r>
            <a:r>
              <a:rPr lang="bn-BD" baseline="0" dirty="0" smtClean="0"/>
              <a:t> ব্যবহার বলে শেষ করা যায় না। যে ব্যক্তি যত সৃজনশীল সে ব্যক্তি তত আইসিটি ব্যবহার করতে পারবে।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9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ছবিটি</a:t>
            </a:r>
            <a:r>
              <a:rPr lang="bn-IN" baseline="0" dirty="0" smtClean="0"/>
              <a:t> দেখিয়ে বলতে হবে এখানে কম্পিউটার কি কাজ করছে। নিশ্চয় তথ্য প্রক্রিয়া করছে।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3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বড় কম্পিউটার দিন</a:t>
            </a:r>
            <a:r>
              <a:rPr lang="bn-BD" baseline="0" dirty="0" smtClean="0"/>
              <a:t> দিন আকারে ছোট হলেও কাজের ক্ষমতা দিন দিন বৃদ্ধি পাচ্ছে। মোবাইল ফোনের মাধ্যমেও কম্পিউটারের কাজ গুলো করা যাচ্ছে।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76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আইসিটি</a:t>
            </a:r>
            <a:r>
              <a:rPr lang="bn-BD" baseline="0" dirty="0" smtClean="0"/>
              <a:t> ব্যবহার করে ব্যক্তিগত ও সামাজিক জীবনে আমাদের যোগাযোগ সহজ হয়ে গেছে। কিন্তু প্রকৃত পক্ষে এই যোগাযোগ প্রকৃত যোগাযোগ নয়। অনেকে এর জন্য অনেক সময় ব্যয় করছে।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-304800"/>
            <a:ext cx="5715000" cy="2286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i="1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600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199"/>
            <a:ext cx="4800600" cy="553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946" y="22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ব্যক্তিগত বা সামাজিক ভাবে  যোগাযোগের ক্ষেত্রে  তথ্য ও যোগাযোগ প্রযুক্তি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124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এসএমএস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24433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5328" y="64124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চ্যাটিং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" y="762000"/>
            <a:ext cx="3851597" cy="23373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3" y="762000"/>
            <a:ext cx="3900487" cy="23373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3720316"/>
            <a:ext cx="4191000" cy="26042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37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050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ব্যক্তিগত বা সামাজিক যোগাযোগের মাধ্যম হিসেবে তথ্য ও যোগাযোগ প্রযুক্তির সুবিধাগুলো লিখ।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07818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 তথ্য ও যোগাযোগ প্রযুক্তি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97406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পড়া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366926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 শোনা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1407" y="5269468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সিনেমা দেখা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762000"/>
            <a:ext cx="2857500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64" y="893791"/>
            <a:ext cx="3840307" cy="26114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50775"/>
            <a:ext cx="1897207" cy="30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168" y="240268"/>
            <a:ext cx="552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 তথ্য ও যোগাযোগ প্রযুক্তি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918" y="3729335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 বসে  খেলা ধুলা উপভোগ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7528" y="600375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গেমস্‌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7" y="798655"/>
            <a:ext cx="4143399" cy="28589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26" y="2819399"/>
            <a:ext cx="4374274" cy="30295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98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509" y="304800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904843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0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4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4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4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4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914400" y="27432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গেম খেলার পক্ষে পাঁচটি এবং বিপক্ষে পাঁচটি যুক্তি লেখ।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48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 সমাধান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35797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গেম খেলার পক্ষে পাঁচটি যুক্তি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চিন্তা শক্তি বৃদ্ধি পায়।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কিভাবে একটি নির্দেশ প্রদান করলে তা অধিক কার্যকর হবে তা জানা যায়।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চোখ ও হাতের মাঝে সমন্বয় সৃষ্টি হয় 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অবসর বিনোদনের একটি উল্লেখযোগ্য মাধ্যম 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বিভিন্ন শিক্ষণীয় কম্পিউটার গেম শিক্ষার ক্ষেত্রে খুবই গুরুত্বপুর্ণ অবদান রাখে। </a:t>
            </a:r>
          </a:p>
          <a:p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 খেলার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বিপক্ষে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অতিরিক্ত আসক্তি আমাদের বিভিন্ন ক্ষতি করে।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আমাদের কল্পনার মাঝে বিভ্রান্তি সৃষ্টি করে।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আমাদের বাস্তব জীবনের অতিরিক্ত নৃশংসতা বিরুপ প্রভাব ফেলে 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বিভিন্ন শারীরিক সমস্যার সৃষ্টি করে। </a:t>
            </a:r>
          </a:p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সময়ের অপচয় হয়। </a:t>
            </a:r>
            <a:endPara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6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4856654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96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1A7B1-081B-4556-AA43-76B6E2C1C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C04FD7-16DC-4BEB-AEE8-482643F60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286627-1C3E-45C5-A8E1-84A44F288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5184D0-EAB4-4748-AA9A-B0290F4C8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09CFB0-EAE2-4F03-BE05-51E594286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6E047-4CEB-4891-8756-7804FB5A3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আজকাল সহজে যোগাযোগের মাধ্যম কোনটি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শিশুরা সম্প্রতি কিসে আসক্ত হচ্ছে?</a:t>
            </a: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873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চিঠিপত্র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1" y="2279078"/>
            <a:ext cx="2286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ল্যান্ডফোন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6741" y="2178636"/>
            <a:ext cx="2275562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টেলিভিশন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323" y="40386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মদে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70709" y="4876800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খেলাধুলায়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71555" y="4038600"/>
            <a:ext cx="28912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গেমস্‌ খেলায়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14800" y="4964382"/>
            <a:ext cx="2667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লেখাপড়ায় 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3013364" y="168610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282944" y="236184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356069" y="171796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6821046" y="4168659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509901" y="227215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2819400" y="4076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733800" y="4876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662303" y="50405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38285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৩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তথ্য বিশ্লেষণ ও প্রক্রিয়াকরণ করার জন্য কী ব্যবহার    </a:t>
            </a:r>
          </a:p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         করতে হয়?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একটি শিশুর শরীর গঠনে কী প্রয়োজন? </a:t>
            </a:r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199" y="20574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কম্পিউটার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9371" y="2043545"/>
            <a:ext cx="25007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মোবাইল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0263" y="2722015"/>
            <a:ext cx="208857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ঘড়ি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707665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রেডিও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198" y="3886200"/>
            <a:ext cx="547109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সারাদিন কম্পিউটারে গেম খেলা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57744" y="4842227"/>
            <a:ext cx="420485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মাঠে ছোটাছুটি করে খেলা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43564" y="5456932"/>
            <a:ext cx="454283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সারাদিন ছবি দেখা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4343400"/>
            <a:ext cx="4291445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সারাদিন খাবার খাওয়া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6314763" y="28042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29" y="2121693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114308" y="206237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224644" y="278386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5041309" y="442999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4572000" y="558319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36" y="4927365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6461688" y="3810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5814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তথ্য ও যোগাযোগ প্রযুক্তির ব্যবহার করে কোন কোন বিনোদন উপভোগ কর।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5" t="26086" r="27955" b="43480"/>
          <a:stretch/>
        </p:blipFill>
        <p:spPr>
          <a:xfrm>
            <a:off x="800100" y="595382"/>
            <a:ext cx="11430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133600" y="709682"/>
            <a:ext cx="2133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i="1" dirty="0" smtClean="0"/>
              <a:t>পরিচিতি </a:t>
            </a:r>
            <a:endParaRPr lang="en-US" sz="3600" i="1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905000"/>
            <a:ext cx="4572000" cy="4210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মোঃ আবুল হোসেন </a:t>
            </a:r>
          </a:p>
          <a:p>
            <a:pPr algn="ctr"/>
            <a:r>
              <a:rPr lang="bn-IN" sz="2800" dirty="0" smtClean="0"/>
              <a:t>সহকারি শিক্ষক কম্পিউটার </a:t>
            </a:r>
          </a:p>
          <a:p>
            <a:pPr algn="ctr"/>
            <a:r>
              <a:rPr lang="bn-IN" sz="2800" dirty="0" smtClean="0"/>
              <a:t>জয়দেবপুর ইসলামিয়া দাখিল মাদ্রাসা </a:t>
            </a:r>
          </a:p>
          <a:p>
            <a:pPr algn="ctr"/>
            <a:r>
              <a:rPr lang="bn-IN" sz="2800" dirty="0" smtClean="0"/>
              <a:t>সাপাহার, নওগাঁ ।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91200" y="1447800"/>
            <a:ext cx="28956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F0"/>
                </a:solidFill>
              </a:rPr>
              <a:t>পাঠ পরিচিতি 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</a:rPr>
              <a:t>শ্রেণি সপ্তুম 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</a:rPr>
              <a:t>বিষয়ঃ তথ্য ও যোগাযোগ প্রযুক্তি 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</a:rPr>
              <a:t>অধ্যায় ১ম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</a:rPr>
              <a:t>পাঠ ২য়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</a:rPr>
              <a:t>সময়ঃ ৩০ মিনিট 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133600" y="4694555"/>
            <a:ext cx="475798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" y="789709"/>
            <a:ext cx="7061458" cy="3904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4186535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মোবাইলের মাধ্যমে বিনোদন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186535"/>
            <a:ext cx="403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ছাত্র/ছাত্রীরা কম্পিউটার ব্যবহার করছে।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6" y="1274217"/>
            <a:ext cx="3778523" cy="28590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2" y="1302841"/>
            <a:ext cx="4215953" cy="28075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620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9443" y="838200"/>
            <a:ext cx="754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ক্ষেত্রে পরিবর্তন আনে তা বলতে পারবে।  </a:t>
            </a:r>
          </a:p>
          <a:p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ব্যক্তিগতভাবে বা সামাজিকভাবে যোগাযোগের </a:t>
            </a:r>
            <a:endParaRPr lang="en-US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তথ্য ও যোগাযোগ প্রযুক্তির ব্যবহার বর্ণনা </a:t>
            </a:r>
            <a:endParaRPr lang="en-US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বিনোদনের ক্ষেত্রে তথ্য ও যোগাযোগ প্রযুক্তির </a:t>
            </a:r>
            <a:endParaRPr lang="en-US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বর্ণনা করতে পারবে। </a:t>
            </a:r>
          </a:p>
          <a:p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যোগাযোগ প্রযুক্তি ব্যবহারে সতর্কতার </a:t>
            </a:r>
            <a:endParaRPr lang="en-US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কৌশলগুলো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9800" y="558966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572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গবেষণাগার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1066800" y="457200"/>
            <a:ext cx="68580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bn-BD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কোন ক্ষেত্রে পরিবর্তন আনে? 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9"/>
          <a:stretch/>
        </p:blipFill>
        <p:spPr>
          <a:xfrm>
            <a:off x="381000" y="1847659"/>
            <a:ext cx="4045523" cy="25530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41" y="2743200"/>
            <a:ext cx="4295318" cy="26918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184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4400" y="4953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52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আমাদের জীবনের কোন কোন ক্ষেত্রে পরিবর্তন </a:t>
            </a:r>
            <a:r>
              <a:rPr lang="bn-IN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নেছে</a:t>
            </a:r>
            <a:r>
              <a:rPr lang="bn-BD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52729"/>
            <a:ext cx="3962400" cy="264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52729"/>
            <a:ext cx="3810000" cy="264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23627"/>
            <a:ext cx="3962400" cy="23534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7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876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আসলে পরিবর্তন নির্ভর করে সৃজনশীলতার উপর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2" y="1259580"/>
            <a:ext cx="4114800" cy="26419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9580"/>
            <a:ext cx="3962910" cy="26419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30176" y="-53677"/>
            <a:ext cx="9274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u="sng" dirty="0">
                <a:latin typeface="NikoshBAN" pitchFamily="2" charset="0"/>
                <a:cs typeface="NikoshBAN" pitchFamily="2" charset="0"/>
              </a:rPr>
              <a:t>সত্যিকার অর্থে তথ্য ও যোগাযোগ প্রযুক্তির ব্যবহার  ফলে কোন কোন ক্ষেত্রে সবচেয়ে বেশি পরিবর্তন হয়েছ?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199" y="838200"/>
            <a:ext cx="8141723" cy="1981200"/>
            <a:chOff x="457200" y="1219200"/>
            <a:chExt cx="8141723" cy="14893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845"/>
            <a:stretch/>
          </p:blipFill>
          <p:spPr bwMode="auto">
            <a:xfrm>
              <a:off x="457200" y="1219200"/>
              <a:ext cx="8141723" cy="1489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14400" y="1963881"/>
              <a:ext cx="1447800" cy="533400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উপাত্ত</a:t>
              </a:r>
              <a:r>
                <a:rPr lang="bn-IN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9763" y="3429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তথ্য বিশ্লেষণ বা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করার জন্যে কম্পিউটার ব্যবহৃত হয়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7191" y="2669186"/>
            <a:ext cx="174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3924" y="5449347"/>
            <a:ext cx="364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মোবাইলের মাধ্যমেও  ইন্টারনেট ব্যবহার করা যাচ্ছে।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191" y="228600"/>
            <a:ext cx="650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আকার দিন দিন ছোট হচ্ছে।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7773" y="2807915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ল্যাপটপ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9527" y="2789319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নোটবুক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9482" y="6095678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ট্যাবলেট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2" y="762000"/>
            <a:ext cx="249555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64" y="960065"/>
            <a:ext cx="2466975" cy="1847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10" y="941015"/>
            <a:ext cx="2447925" cy="1866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49" y="3296697"/>
            <a:ext cx="2124075" cy="21526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3429000"/>
            <a:ext cx="3831648" cy="25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782</Words>
  <Application>Microsoft Office PowerPoint</Application>
  <PresentationFormat>On-screen Show (4:3)</PresentationFormat>
  <Paragraphs>154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SolaimanLipi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pc</cp:lastModifiedBy>
  <cp:revision>255</cp:revision>
  <dcterms:created xsi:type="dcterms:W3CDTF">2015-03-31T15:15:49Z</dcterms:created>
  <dcterms:modified xsi:type="dcterms:W3CDTF">2020-03-10T05:29:34Z</dcterms:modified>
</cp:coreProperties>
</file>