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6" r:id="rId4"/>
    <p:sldId id="258" r:id="rId5"/>
    <p:sldId id="285" r:id="rId6"/>
    <p:sldId id="262" r:id="rId7"/>
    <p:sldId id="263" r:id="rId8"/>
    <p:sldId id="259" r:id="rId9"/>
    <p:sldId id="284" r:id="rId10"/>
    <p:sldId id="287" r:id="rId11"/>
    <p:sldId id="288" r:id="rId12"/>
    <p:sldId id="289" r:id="rId13"/>
    <p:sldId id="286" r:id="rId14"/>
    <p:sldId id="291" r:id="rId15"/>
    <p:sldId id="290" r:id="rId16"/>
    <p:sldId id="292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C1F18-6365-4341-8807-317C5EC4F8E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125013-0231-40F0-9B92-A19A3397619D}">
      <dgm:prSet phldrT="[Text]" custT="1"/>
      <dgm:spPr/>
      <dgm:t>
        <a:bodyPr/>
        <a:lstStyle/>
        <a:p>
          <a:r>
            <a:rPr lang="bn-BD" sz="6000" dirty="0">
              <a:latin typeface="NikoshBAN" panose="02000000000000000000" pitchFamily="2" charset="0"/>
              <a:cs typeface="NikoshBAN" panose="02000000000000000000" pitchFamily="2" charset="0"/>
            </a:rPr>
            <a:t>সময়ের একক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4E321B-2178-4806-BA04-C391A9A6CA4B}" type="parTrans" cxnId="{BCFFA43F-27C4-42A0-BA0A-E5C7C3EE0FF5}">
      <dgm:prSet/>
      <dgm:spPr/>
      <dgm:t>
        <a:bodyPr/>
        <a:lstStyle/>
        <a:p>
          <a:endParaRPr lang="en-US" sz="6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EBC3A4-6471-498A-94A4-EBC4F0B7ACC0}" type="sibTrans" cxnId="{BCFFA43F-27C4-42A0-BA0A-E5C7C3EE0FF5}">
      <dgm:prSet/>
      <dgm:spPr/>
      <dgm:t>
        <a:bodyPr/>
        <a:lstStyle/>
        <a:p>
          <a:endParaRPr lang="en-US" sz="6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6E85F6-A52B-4A09-8EEA-7E3A613CD501}">
      <dgm:prSet phldrT="[Text]" custT="1"/>
      <dgm:spPr/>
      <dgm:t>
        <a:bodyPr/>
        <a:lstStyle/>
        <a:p>
          <a:r>
            <a:rPr lang="bn-BD" sz="6000" dirty="0">
              <a:latin typeface="NikoshBAN" panose="02000000000000000000" pitchFamily="2" charset="0"/>
              <a:cs typeface="NikoshBAN" panose="02000000000000000000" pitchFamily="2" charset="0"/>
            </a:rPr>
            <a:t>ঘণ্টা</a:t>
          </a:r>
          <a:endParaRPr lang="en-US" sz="6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2C04AE-A08E-4B32-ACA2-22DB8930D336}" type="parTrans" cxnId="{91E56C79-7EC1-469B-BC14-A5F2354D06BF}">
      <dgm:prSet/>
      <dgm:spPr/>
      <dgm:t>
        <a:bodyPr/>
        <a:lstStyle/>
        <a:p>
          <a:endParaRPr lang="en-US" sz="6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A60EAE-C80F-4580-94FE-CD848559D0DB}" type="sibTrans" cxnId="{91E56C79-7EC1-469B-BC14-A5F2354D06BF}">
      <dgm:prSet/>
      <dgm:spPr/>
      <dgm:t>
        <a:bodyPr/>
        <a:lstStyle/>
        <a:p>
          <a:endParaRPr lang="en-US" sz="6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159B9-BB2E-48D2-A3AB-F00AF7A39742}">
      <dgm:prSet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সেকেন্ড</a:t>
          </a:r>
          <a:endParaRPr lang="en-US"/>
        </a:p>
      </dgm:t>
    </dgm:pt>
    <dgm:pt modelId="{669933DD-437D-445E-A2AC-04E612D10E77}" type="parTrans" cxnId="{7EA84E60-C86B-43D0-8E9E-0CFFFB17BE09}">
      <dgm:prSet/>
      <dgm:spPr/>
      <dgm:t>
        <a:bodyPr/>
        <a:lstStyle/>
        <a:p>
          <a:endParaRPr lang="en-US"/>
        </a:p>
      </dgm:t>
    </dgm:pt>
    <dgm:pt modelId="{DD57CF7C-F4EA-4D21-A84C-93B1C9B679B2}" type="sibTrans" cxnId="{7EA84E60-C86B-43D0-8E9E-0CFFFB17BE09}">
      <dgm:prSet/>
      <dgm:spPr/>
      <dgm:t>
        <a:bodyPr/>
        <a:lstStyle/>
        <a:p>
          <a:endParaRPr lang="en-US"/>
        </a:p>
      </dgm:t>
    </dgm:pt>
    <dgm:pt modelId="{798DD431-5997-4A52-9CF2-85CD6634764D}">
      <dgm:prSet/>
      <dgm:spPr/>
      <dgm:t>
        <a:bodyPr/>
        <a:lstStyle/>
        <a:p>
          <a:r>
            <a:rPr lang="bn-BD">
              <a:latin typeface="NikoshBAN" panose="02000000000000000000" pitchFamily="2" charset="0"/>
              <a:cs typeface="NikoshBAN" panose="02000000000000000000" pitchFamily="2" charset="0"/>
            </a:rPr>
            <a:t>মিনিট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13F4DD-B083-459E-9AC1-7A2400D0F8C3}" type="parTrans" cxnId="{26713C9F-C4D1-4741-A435-9821C0B9A78A}">
      <dgm:prSet/>
      <dgm:spPr/>
      <dgm:t>
        <a:bodyPr/>
        <a:lstStyle/>
        <a:p>
          <a:endParaRPr lang="en-US"/>
        </a:p>
      </dgm:t>
    </dgm:pt>
    <dgm:pt modelId="{E97CE934-B634-4F94-A854-30BAEAB8BE2B}" type="sibTrans" cxnId="{26713C9F-C4D1-4741-A435-9821C0B9A78A}">
      <dgm:prSet/>
      <dgm:spPr/>
      <dgm:t>
        <a:bodyPr/>
        <a:lstStyle/>
        <a:p>
          <a:endParaRPr lang="en-US"/>
        </a:p>
      </dgm:t>
    </dgm:pt>
    <dgm:pt modelId="{D4CA8106-01BD-4AEB-9E40-44EB5577C63F}" type="pres">
      <dgm:prSet presAssocID="{C94C1F18-6365-4341-8807-317C5EC4F8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CF52C-6762-4670-9478-06EBC8D1B84F}" type="pres">
      <dgm:prSet presAssocID="{CE125013-0231-40F0-9B92-A19A3397619D}" presName="centerShape" presStyleLbl="node0" presStyleIdx="0" presStyleCnt="1" custLinFactNeighborX="-4938" custLinFactNeighborY="-46012"/>
      <dgm:spPr/>
      <dgm:t>
        <a:bodyPr/>
        <a:lstStyle/>
        <a:p>
          <a:endParaRPr lang="en-US"/>
        </a:p>
      </dgm:t>
    </dgm:pt>
    <dgm:pt modelId="{5297CD68-0AA0-4395-B556-1F4227810A65}" type="pres">
      <dgm:prSet presAssocID="{669933DD-437D-445E-A2AC-04E612D10E77}" presName="parTrans" presStyleLbl="bgSibTrans2D1" presStyleIdx="0" presStyleCnt="3" custAng="10556325" custScaleX="61988" custLinFactY="-8756" custLinFactNeighborX="11228" custLinFactNeighborY="-100000"/>
      <dgm:spPr/>
      <dgm:t>
        <a:bodyPr/>
        <a:lstStyle/>
        <a:p>
          <a:endParaRPr lang="en-US"/>
        </a:p>
      </dgm:t>
    </dgm:pt>
    <dgm:pt modelId="{D093FDDC-69B3-491D-B48F-3E0ED210D619}" type="pres">
      <dgm:prSet presAssocID="{C5F159B9-BB2E-48D2-A3AB-F00AF7A39742}" presName="node" presStyleLbl="node1" presStyleIdx="0" presStyleCnt="3" custRadScaleRad="116423" custRadScaleInc="-64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29A1D-7EDD-41AE-BAB7-6F9EF6CA703B}" type="pres">
      <dgm:prSet presAssocID="{A313F4DD-B083-459E-9AC1-7A2400D0F8C3}" presName="parTrans" presStyleLbl="bgSibTrans2D1" presStyleIdx="1" presStyleCnt="3" custAng="10800660" custScaleX="53277" custLinFactNeighborX="2788" custLinFactNeighborY="-74318" custRadScaleRad="0" custRadScaleInc="-2147483648"/>
      <dgm:spPr/>
      <dgm:t>
        <a:bodyPr/>
        <a:lstStyle/>
        <a:p>
          <a:endParaRPr lang="en-US"/>
        </a:p>
      </dgm:t>
    </dgm:pt>
    <dgm:pt modelId="{791B1909-97D9-49FA-B7AF-112FE0BDA30E}" type="pres">
      <dgm:prSet presAssocID="{798DD431-5997-4A52-9CF2-85CD6634764D}" presName="node" presStyleLbl="node1" presStyleIdx="1" presStyleCnt="3" custRadScaleRad="12233" custRadScaleInc="-210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CAEBF-AB8B-4032-96BD-C0502E835A92}" type="pres">
      <dgm:prSet presAssocID="{B02C04AE-A08E-4B32-ACA2-22DB8930D336}" presName="parTrans" presStyleLbl="bgSibTrans2D1" presStyleIdx="2" presStyleCnt="3" custAng="10598671" custScaleX="64062" custLinFactNeighborX="-12759" custLinFactNeighborY="-94253" custRadScaleRad="36286"/>
      <dgm:spPr/>
      <dgm:t>
        <a:bodyPr/>
        <a:lstStyle/>
        <a:p>
          <a:endParaRPr lang="en-US"/>
        </a:p>
      </dgm:t>
    </dgm:pt>
    <dgm:pt modelId="{3FBD510F-C3DF-4355-877F-70C53EF04D5E}" type="pres">
      <dgm:prSet presAssocID="{5E6E85F6-A52B-4A09-8EEA-7E3A613CD501}" presName="node" presStyleLbl="node1" presStyleIdx="2" presStyleCnt="3" custRadScaleRad="100194" custRadScaleInc="63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3C9FC5-591E-4D92-B6DD-1BE33E47FE7C}" type="presOf" srcId="{798DD431-5997-4A52-9CF2-85CD6634764D}" destId="{791B1909-97D9-49FA-B7AF-112FE0BDA30E}" srcOrd="0" destOrd="0" presId="urn:microsoft.com/office/officeart/2005/8/layout/radial4"/>
    <dgm:cxn modelId="{91E56C79-7EC1-469B-BC14-A5F2354D06BF}" srcId="{CE125013-0231-40F0-9B92-A19A3397619D}" destId="{5E6E85F6-A52B-4A09-8EEA-7E3A613CD501}" srcOrd="2" destOrd="0" parTransId="{B02C04AE-A08E-4B32-ACA2-22DB8930D336}" sibTransId="{6CA60EAE-C80F-4580-94FE-CD848559D0DB}"/>
    <dgm:cxn modelId="{3A4FF8B3-DD72-4550-A1A1-115E0443FB20}" type="presOf" srcId="{A313F4DD-B083-459E-9AC1-7A2400D0F8C3}" destId="{97229A1D-7EDD-41AE-BAB7-6F9EF6CA703B}" srcOrd="0" destOrd="0" presId="urn:microsoft.com/office/officeart/2005/8/layout/radial4"/>
    <dgm:cxn modelId="{5EA9AB84-AE42-4DA7-8043-E7B9A490A929}" type="presOf" srcId="{C94C1F18-6365-4341-8807-317C5EC4F8EC}" destId="{D4CA8106-01BD-4AEB-9E40-44EB5577C63F}" srcOrd="0" destOrd="0" presId="urn:microsoft.com/office/officeart/2005/8/layout/radial4"/>
    <dgm:cxn modelId="{26713C9F-C4D1-4741-A435-9821C0B9A78A}" srcId="{CE125013-0231-40F0-9B92-A19A3397619D}" destId="{798DD431-5997-4A52-9CF2-85CD6634764D}" srcOrd="1" destOrd="0" parTransId="{A313F4DD-B083-459E-9AC1-7A2400D0F8C3}" sibTransId="{E97CE934-B634-4F94-A854-30BAEAB8BE2B}"/>
    <dgm:cxn modelId="{CF8C1988-B845-48B4-BFBD-5B08F02EB718}" type="presOf" srcId="{CE125013-0231-40F0-9B92-A19A3397619D}" destId="{6E8CF52C-6762-4670-9478-06EBC8D1B84F}" srcOrd="0" destOrd="0" presId="urn:microsoft.com/office/officeart/2005/8/layout/radial4"/>
    <dgm:cxn modelId="{BCFFA43F-27C4-42A0-BA0A-E5C7C3EE0FF5}" srcId="{C94C1F18-6365-4341-8807-317C5EC4F8EC}" destId="{CE125013-0231-40F0-9B92-A19A3397619D}" srcOrd="0" destOrd="0" parTransId="{F14E321B-2178-4806-BA04-C391A9A6CA4B}" sibTransId="{A5EBC3A4-6471-498A-94A4-EBC4F0B7ACC0}"/>
    <dgm:cxn modelId="{192557A5-12D7-4627-8061-46F8F0791FFA}" type="presOf" srcId="{5E6E85F6-A52B-4A09-8EEA-7E3A613CD501}" destId="{3FBD510F-C3DF-4355-877F-70C53EF04D5E}" srcOrd="0" destOrd="0" presId="urn:microsoft.com/office/officeart/2005/8/layout/radial4"/>
    <dgm:cxn modelId="{3F9E44FA-EE4F-4DD0-8B86-0EE37593F8DE}" type="presOf" srcId="{669933DD-437D-445E-A2AC-04E612D10E77}" destId="{5297CD68-0AA0-4395-B556-1F4227810A65}" srcOrd="0" destOrd="0" presId="urn:microsoft.com/office/officeart/2005/8/layout/radial4"/>
    <dgm:cxn modelId="{7EA84E60-C86B-43D0-8E9E-0CFFFB17BE09}" srcId="{CE125013-0231-40F0-9B92-A19A3397619D}" destId="{C5F159B9-BB2E-48D2-A3AB-F00AF7A39742}" srcOrd="0" destOrd="0" parTransId="{669933DD-437D-445E-A2AC-04E612D10E77}" sibTransId="{DD57CF7C-F4EA-4D21-A84C-93B1C9B679B2}"/>
    <dgm:cxn modelId="{9866F179-0184-4A09-B976-A2175CCCE506}" type="presOf" srcId="{B02C04AE-A08E-4B32-ACA2-22DB8930D336}" destId="{E33CAEBF-AB8B-4032-96BD-C0502E835A92}" srcOrd="0" destOrd="0" presId="urn:microsoft.com/office/officeart/2005/8/layout/radial4"/>
    <dgm:cxn modelId="{0A1CC409-B199-4324-BD99-C080B6C1ADFA}" type="presOf" srcId="{C5F159B9-BB2E-48D2-A3AB-F00AF7A39742}" destId="{D093FDDC-69B3-491D-B48F-3E0ED210D619}" srcOrd="0" destOrd="0" presId="urn:microsoft.com/office/officeart/2005/8/layout/radial4"/>
    <dgm:cxn modelId="{75C1ABBF-C101-42DC-8528-E8EC1310E09C}" type="presParOf" srcId="{D4CA8106-01BD-4AEB-9E40-44EB5577C63F}" destId="{6E8CF52C-6762-4670-9478-06EBC8D1B84F}" srcOrd="0" destOrd="0" presId="urn:microsoft.com/office/officeart/2005/8/layout/radial4"/>
    <dgm:cxn modelId="{A8ACBEBA-96A3-4750-8323-C6D53AA9186C}" type="presParOf" srcId="{D4CA8106-01BD-4AEB-9E40-44EB5577C63F}" destId="{5297CD68-0AA0-4395-B556-1F4227810A65}" srcOrd="1" destOrd="0" presId="urn:microsoft.com/office/officeart/2005/8/layout/radial4"/>
    <dgm:cxn modelId="{D0C3EC3C-85F5-4D45-ACAC-07B5A758BD8B}" type="presParOf" srcId="{D4CA8106-01BD-4AEB-9E40-44EB5577C63F}" destId="{D093FDDC-69B3-491D-B48F-3E0ED210D619}" srcOrd="2" destOrd="0" presId="urn:microsoft.com/office/officeart/2005/8/layout/radial4"/>
    <dgm:cxn modelId="{324543C3-02F6-498B-A77D-C2794933252E}" type="presParOf" srcId="{D4CA8106-01BD-4AEB-9E40-44EB5577C63F}" destId="{97229A1D-7EDD-41AE-BAB7-6F9EF6CA703B}" srcOrd="3" destOrd="0" presId="urn:microsoft.com/office/officeart/2005/8/layout/radial4"/>
    <dgm:cxn modelId="{B59509EF-9B9E-4255-8216-6C6159D8DBED}" type="presParOf" srcId="{D4CA8106-01BD-4AEB-9E40-44EB5577C63F}" destId="{791B1909-97D9-49FA-B7AF-112FE0BDA30E}" srcOrd="4" destOrd="0" presId="urn:microsoft.com/office/officeart/2005/8/layout/radial4"/>
    <dgm:cxn modelId="{F60993C4-4F29-476E-9AA0-4860338B8E2E}" type="presParOf" srcId="{D4CA8106-01BD-4AEB-9E40-44EB5577C63F}" destId="{E33CAEBF-AB8B-4032-96BD-C0502E835A92}" srcOrd="5" destOrd="0" presId="urn:microsoft.com/office/officeart/2005/8/layout/radial4"/>
    <dgm:cxn modelId="{76F9F4C7-C1EA-4BB8-A7E6-267390311B70}" type="presParOf" srcId="{D4CA8106-01BD-4AEB-9E40-44EB5577C63F}" destId="{3FBD510F-C3DF-4355-877F-70C53EF04D5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5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3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9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1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229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CECB-1D12-4C80-A18C-3E627B6FCEE4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6C6A-2152-488A-AAC1-3F1E9A930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5117" y="764275"/>
            <a:ext cx="4585648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09" y="2744505"/>
            <a:ext cx="5529264" cy="35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9" y="1528750"/>
            <a:ext cx="3733800" cy="3887787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</p:pic>
      <p:cxnSp>
        <p:nvCxnSpPr>
          <p:cNvPr id="12" name="Straight Arrow Connector 11"/>
          <p:cNvCxnSpPr>
            <a:stCxn id="21" idx="1"/>
          </p:cNvCxnSpPr>
          <p:nvPr/>
        </p:nvCxnSpPr>
        <p:spPr>
          <a:xfrm flipH="1" flipV="1">
            <a:off x="1972491" y="3259892"/>
            <a:ext cx="3853397" cy="37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2" idx="1"/>
          </p:cNvCxnSpPr>
          <p:nvPr/>
        </p:nvCxnSpPr>
        <p:spPr>
          <a:xfrm flipH="1" flipV="1">
            <a:off x="2674961" y="3619776"/>
            <a:ext cx="3150927" cy="959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62584" y="292257"/>
            <a:ext cx="58821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ঘড়ির ৩ রকমের হাত(কাঁটা) আছে।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5888" y="1693394"/>
            <a:ext cx="58821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সেকেন্ড নির্দেশ করে।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5888" y="2974596"/>
            <a:ext cx="58565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নির্দেশ করে।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25888" y="4255799"/>
            <a:ext cx="5856594" cy="64633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ছোটটি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নির্দেশ করে।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>
            <a:stCxn id="19" idx="1"/>
          </p:cNvCxnSpPr>
          <p:nvPr/>
        </p:nvCxnSpPr>
        <p:spPr>
          <a:xfrm flipH="1">
            <a:off x="1685109" y="2016560"/>
            <a:ext cx="4140779" cy="115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1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19102"/>
              </p:ext>
            </p:extLst>
          </p:nvPr>
        </p:nvGraphicFramePr>
        <p:xfrm>
          <a:off x="838200" y="659833"/>
          <a:ext cx="10515600" cy="55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729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8CF52C-6762-4670-9478-06EBC8D1B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E8CF52C-6762-4670-9478-06EBC8D1B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E8CF52C-6762-4670-9478-06EBC8D1B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E8CF52C-6762-4670-9478-06EBC8D1B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7CD68-0AA0-4395-B556-1F4227810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297CD68-0AA0-4395-B556-1F4227810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297CD68-0AA0-4395-B556-1F4227810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297CD68-0AA0-4395-B556-1F4227810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3FDDC-69B3-491D-B48F-3E0ED21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093FDDC-69B3-491D-B48F-3E0ED21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093FDDC-69B3-491D-B48F-3E0ED21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093FDDC-69B3-491D-B48F-3E0ED210D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29A1D-7EDD-41AE-BAB7-6F9EF6CA7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7229A1D-7EDD-41AE-BAB7-6F9EF6CA7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7229A1D-7EDD-41AE-BAB7-6F9EF6CA7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7229A1D-7EDD-41AE-BAB7-6F9EF6CA7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1B1909-97D9-49FA-B7AF-112FE0BDA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91B1909-97D9-49FA-B7AF-112FE0BDA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91B1909-97D9-49FA-B7AF-112FE0BDA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91B1909-97D9-49FA-B7AF-112FE0BDA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3CAEBF-AB8B-4032-96BD-C0502E835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33CAEBF-AB8B-4032-96BD-C0502E835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33CAEBF-AB8B-4032-96BD-C0502E835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E33CAEBF-AB8B-4032-96BD-C0502E835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D510F-C3DF-4355-877F-70C53EF04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FBD510F-C3DF-4355-877F-70C53EF04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FBD510F-C3DF-4355-877F-70C53EF04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3FBD510F-C3DF-4355-877F-70C53EF04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13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7" y="1346665"/>
            <a:ext cx="4024352" cy="4155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02497" y="5808543"/>
            <a:ext cx="402435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টা বাজে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9835" y="332044"/>
            <a:ext cx="402435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" b="7287"/>
          <a:stretch/>
        </p:blipFill>
        <p:spPr>
          <a:xfrm>
            <a:off x="7465151" y="1479638"/>
            <a:ext cx="3929930" cy="402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0960" y="5808543"/>
            <a:ext cx="34747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১০টা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1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835" y="332044"/>
            <a:ext cx="402435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5" y="1431063"/>
            <a:ext cx="4048125" cy="4048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497" y="5808543"/>
            <a:ext cx="402435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টা বাজে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40" y="1431063"/>
            <a:ext cx="4172958" cy="38985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41771" y="5720779"/>
            <a:ext cx="34747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733" y="487954"/>
            <a:ext cx="6572534" cy="890469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৮৬ পৃষ্ঠা বের কর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80" y="1558680"/>
            <a:ext cx="4057883" cy="5262567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267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2548" y="182879"/>
            <a:ext cx="4667794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ঘড়ি দেখে সময় 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lipart-clock-wallpaper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105" y="1299753"/>
            <a:ext cx="3154680" cy="2523744"/>
          </a:xfrm>
          <a:prstGeom prst="rect">
            <a:avLst/>
          </a:prstGeom>
        </p:spPr>
      </p:pic>
      <p:pic>
        <p:nvPicPr>
          <p:cNvPr id="4" name="Picture 3" descr="61Ezti5ddPL._SY355_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22" y="3672840"/>
            <a:ext cx="2939144" cy="2939144"/>
          </a:xfrm>
          <a:prstGeom prst="rect">
            <a:avLst/>
          </a:prstGeom>
        </p:spPr>
      </p:pic>
      <p:pic>
        <p:nvPicPr>
          <p:cNvPr id="5" name="Picture 4" descr="F6699252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98" y="3672839"/>
            <a:ext cx="2869475" cy="2869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75966" y="18287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7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276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3202" y="3957760"/>
            <a:ext cx="7665871" cy="266131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সবচেয়ে বড় কাঁটাটি কি নির্দেশ করে?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সবচেয়ে ছোট কাঁটাটি কি নির্দেশ করে?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মধ্যম কাঁটাটি কি নির্দেশ করে?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সময়ের একক 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13" y="228600"/>
            <a:ext cx="4273040" cy="311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6" name="Straight Arrow Connector 5"/>
          <p:cNvCxnSpPr/>
          <p:nvPr/>
        </p:nvCxnSpPr>
        <p:spPr>
          <a:xfrm flipV="1">
            <a:off x="6891130" y="1616765"/>
            <a:ext cx="1237943" cy="24649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169426" y="2623930"/>
            <a:ext cx="2902226" cy="227937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29739" y="1510748"/>
            <a:ext cx="3021496" cy="406841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1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ABDB29-C11C-4960-90B0-526316031C31}"/>
              </a:ext>
            </a:extLst>
          </p:cNvPr>
          <p:cNvSpPr/>
          <p:nvPr/>
        </p:nvSpPr>
        <p:spPr>
          <a:xfrm>
            <a:off x="757645" y="3379147"/>
            <a:ext cx="1067671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১০টার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জানাবে</a:t>
            </a:r>
            <a:r>
              <a:rPr lang="bn-IN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3647565" y="331114"/>
            <a:ext cx="3769077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4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4" y="117566"/>
            <a:ext cx="11664827" cy="65444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867028" y="640080"/>
            <a:ext cx="2808515" cy="128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5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999" y="618445"/>
            <a:ext cx="11310961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i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i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i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6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আজমপুর</a:t>
            </a:r>
            <a:r>
              <a:rPr lang="en-US" sz="6000" b="1" dirty="0" smtClean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দামুড়হুদা,চুয়াডাঙ্গা</a:t>
            </a:r>
            <a:r>
              <a:rPr lang="en-US" sz="60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arup 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85" y="618444"/>
            <a:ext cx="2694441" cy="269444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52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0620" y="1236372"/>
            <a:ext cx="2743200" cy="59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0620" y="1236372"/>
            <a:ext cx="2743200" cy="592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3260" y="428178"/>
            <a:ext cx="4979868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(৯.৫)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025" y="814491"/>
            <a:ext cx="3529592" cy="503792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2135" y="845155"/>
            <a:ext cx="2640169" cy="79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3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5593"/>
            <a:ext cx="1219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87464"/>
            <a:ext cx="12192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ঘড়ি,পাঠ্যপুস্তকের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8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48628" y="1315454"/>
            <a:ext cx="4107978" cy="413042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84459" y="1282468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31621" y="3244334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7419" y="3244334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3167" y="5167083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5916054" y="2397286"/>
            <a:ext cx="369332" cy="2101754"/>
            <a:chOff x="9744501" y="1951630"/>
            <a:chExt cx="286603" cy="2101754"/>
          </a:xfrm>
        </p:grpSpPr>
        <p:sp>
          <p:nvSpPr>
            <p:cNvPr id="7" name="Isosceles Triangle 6"/>
            <p:cNvSpPr/>
            <p:nvPr/>
          </p:nvSpPr>
          <p:spPr>
            <a:xfrm>
              <a:off x="9744501" y="1951630"/>
              <a:ext cx="286603" cy="105087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flipV="1">
              <a:off x="9744501" y="3002507"/>
              <a:ext cx="286603" cy="10508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25919" y="2009864"/>
            <a:ext cx="340160" cy="2838271"/>
            <a:chOff x="10975802" y="1282468"/>
            <a:chExt cx="340160" cy="2838271"/>
          </a:xfrm>
        </p:grpSpPr>
        <p:sp>
          <p:nvSpPr>
            <p:cNvPr id="11" name="Isosceles Triangle 10"/>
            <p:cNvSpPr/>
            <p:nvPr/>
          </p:nvSpPr>
          <p:spPr>
            <a:xfrm>
              <a:off x="10975802" y="1282468"/>
              <a:ext cx="340160" cy="1383479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flipV="1">
              <a:off x="10975802" y="2737260"/>
              <a:ext cx="340160" cy="1383479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6200000">
            <a:off x="6001814" y="1630168"/>
            <a:ext cx="188370" cy="3668975"/>
            <a:chOff x="10033898" y="1467134"/>
            <a:chExt cx="179691" cy="3565056"/>
          </a:xfrm>
        </p:grpSpPr>
        <p:sp>
          <p:nvSpPr>
            <p:cNvPr id="16" name="Isosceles Triangle 15"/>
            <p:cNvSpPr/>
            <p:nvPr/>
          </p:nvSpPr>
          <p:spPr>
            <a:xfrm>
              <a:off x="10036168" y="1467134"/>
              <a:ext cx="177421" cy="1787856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flipV="1">
              <a:off x="10033898" y="3244334"/>
              <a:ext cx="177421" cy="1787856"/>
            </a:xfrm>
            <a:prstGeom prst="triangle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5826822" y="3187016"/>
            <a:ext cx="517602" cy="55289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513967" y="238975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4125" y="5855363"/>
            <a:ext cx="1936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22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6878" y="231398"/>
            <a:ext cx="292064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513967" y="238975"/>
            <a:ext cx="74676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371BDD8-65E2-4C36-8859-1A4B51052092}"/>
              </a:ext>
            </a:extLst>
          </p:cNvPr>
          <p:cNvSpPr/>
          <p:nvPr/>
        </p:nvSpPr>
        <p:spPr>
          <a:xfrm>
            <a:off x="284181" y="231397"/>
            <a:ext cx="887269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কেউ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ঘড়ি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4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</a:endParaRPr>
          </a:p>
        </p:txBody>
      </p:sp>
      <p:pic>
        <p:nvPicPr>
          <p:cNvPr id="12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67" y="1329586"/>
            <a:ext cx="4024352" cy="41551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31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398754"/>
            <a:ext cx="64008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A40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rgbClr val="A40C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1765" y="2828835"/>
            <a:ext cx="5474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" b="7186"/>
          <a:stretch/>
        </p:blipFill>
        <p:spPr>
          <a:xfrm>
            <a:off x="7272120" y="2136048"/>
            <a:ext cx="3591360" cy="361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82227"/>
            <a:ext cx="7467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4800" b="1" dirty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row: Chevron 9"/>
          <p:cNvSpPr/>
          <p:nvPr/>
        </p:nvSpPr>
        <p:spPr>
          <a:xfrm>
            <a:off x="938484" y="2748566"/>
            <a:ext cx="1219200" cy="783140"/>
          </a:xfrm>
          <a:prstGeom prst="chevron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9"/>
          <p:cNvSpPr/>
          <p:nvPr/>
        </p:nvSpPr>
        <p:spPr>
          <a:xfrm>
            <a:off x="938484" y="4509428"/>
            <a:ext cx="1219200" cy="783140"/>
          </a:xfrm>
          <a:prstGeom prst="chevron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8326" y="4193764"/>
            <a:ext cx="915801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1430"/>
                <a:solidFill>
                  <a:srgbClr val="A40C66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4800" b="1" dirty="0">
              <a:ln w="11430"/>
              <a:solidFill>
                <a:srgbClr val="A40C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398326" y="2640909"/>
            <a:ext cx="9158016" cy="99845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GB" sz="540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540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5400" smtClean="0">
                <a:latin typeface="NikoshBAN" panose="02000000000000000000" pitchFamily="2" charset="0"/>
                <a:cs typeface="NikoshBAN" panose="02000000000000000000" pitchFamily="2" charset="0"/>
              </a:rPr>
              <a:t>১ সময় পরিমাপের একক বলতে পারবে।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1921" y="89404"/>
            <a:ext cx="4679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6606" y="685800"/>
            <a:ext cx="3246500" cy="48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048628" y="1315454"/>
            <a:ext cx="4107978" cy="4130424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84459" y="1282468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931621" y="3244334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7419" y="3244334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73167" y="5167083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grpSp>
        <p:nvGrpSpPr>
          <p:cNvPr id="24" name="Group 23"/>
          <p:cNvGrpSpPr/>
          <p:nvPr/>
        </p:nvGrpSpPr>
        <p:grpSpPr>
          <a:xfrm rot="5400000">
            <a:off x="5916054" y="2397286"/>
            <a:ext cx="369332" cy="2101754"/>
            <a:chOff x="9744501" y="1951630"/>
            <a:chExt cx="286603" cy="2101754"/>
          </a:xfrm>
        </p:grpSpPr>
        <p:sp>
          <p:nvSpPr>
            <p:cNvPr id="25" name="Isosceles Triangle 24"/>
            <p:cNvSpPr/>
            <p:nvPr/>
          </p:nvSpPr>
          <p:spPr>
            <a:xfrm>
              <a:off x="9744501" y="1951630"/>
              <a:ext cx="286603" cy="105087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flipV="1">
              <a:off x="9744501" y="3002507"/>
              <a:ext cx="286603" cy="10508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25919" y="2009864"/>
            <a:ext cx="340160" cy="2838271"/>
            <a:chOff x="10975802" y="1282468"/>
            <a:chExt cx="340160" cy="2838271"/>
          </a:xfrm>
        </p:grpSpPr>
        <p:sp>
          <p:nvSpPr>
            <p:cNvPr id="28" name="Isosceles Triangle 27"/>
            <p:cNvSpPr/>
            <p:nvPr/>
          </p:nvSpPr>
          <p:spPr>
            <a:xfrm>
              <a:off x="10975802" y="1282468"/>
              <a:ext cx="340160" cy="1383479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flipV="1">
              <a:off x="10975802" y="2737260"/>
              <a:ext cx="340160" cy="1383479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 rot="16200000">
            <a:off x="6001814" y="1630168"/>
            <a:ext cx="188370" cy="3668975"/>
            <a:chOff x="10033898" y="1467134"/>
            <a:chExt cx="179691" cy="3565056"/>
          </a:xfrm>
        </p:grpSpPr>
        <p:sp>
          <p:nvSpPr>
            <p:cNvPr id="31" name="Isosceles Triangle 30"/>
            <p:cNvSpPr/>
            <p:nvPr/>
          </p:nvSpPr>
          <p:spPr>
            <a:xfrm>
              <a:off x="10036168" y="1467134"/>
              <a:ext cx="177421" cy="1787856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/>
            <p:cNvSpPr/>
            <p:nvPr/>
          </p:nvSpPr>
          <p:spPr>
            <a:xfrm flipV="1">
              <a:off x="10033898" y="3244334"/>
              <a:ext cx="177421" cy="1787856"/>
            </a:xfrm>
            <a:prstGeom prst="triangle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/>
          <p:cNvSpPr/>
          <p:nvPr/>
        </p:nvSpPr>
        <p:spPr>
          <a:xfrm>
            <a:off x="5826822" y="3187016"/>
            <a:ext cx="517602" cy="55289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57809" y="5391456"/>
            <a:ext cx="4187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7809" y="3856383"/>
            <a:ext cx="34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235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পাঠ্য বইয়ের ৮৬ পৃষ্ঠা বের কর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Sarup</dc:creator>
  <cp:lastModifiedBy>Sarup</cp:lastModifiedBy>
  <cp:revision>45</cp:revision>
  <dcterms:created xsi:type="dcterms:W3CDTF">2019-12-16T14:33:04Z</dcterms:created>
  <dcterms:modified xsi:type="dcterms:W3CDTF">2020-03-09T13:32:14Z</dcterms:modified>
</cp:coreProperties>
</file>