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3"/>
  </p:notesMasterIdLst>
  <p:sldIdLst>
    <p:sldId id="510" r:id="rId2"/>
    <p:sldId id="507" r:id="rId3"/>
    <p:sldId id="513" r:id="rId4"/>
    <p:sldId id="503" r:id="rId5"/>
    <p:sldId id="429" r:id="rId6"/>
    <p:sldId id="349" r:id="rId7"/>
    <p:sldId id="504" r:id="rId8"/>
    <p:sldId id="511" r:id="rId9"/>
    <p:sldId id="512" r:id="rId10"/>
    <p:sldId id="459" r:id="rId11"/>
    <p:sldId id="472" r:id="rId12"/>
    <p:sldId id="487" r:id="rId13"/>
    <p:sldId id="488" r:id="rId14"/>
    <p:sldId id="489" r:id="rId15"/>
    <p:sldId id="490" r:id="rId16"/>
    <p:sldId id="492" r:id="rId17"/>
    <p:sldId id="493" r:id="rId18"/>
    <p:sldId id="494" r:id="rId19"/>
    <p:sldId id="495" r:id="rId20"/>
    <p:sldId id="496" r:id="rId21"/>
    <p:sldId id="497" r:id="rId22"/>
    <p:sldId id="498" r:id="rId23"/>
    <p:sldId id="499" r:id="rId24"/>
    <p:sldId id="500" r:id="rId25"/>
    <p:sldId id="502" r:id="rId26"/>
    <p:sldId id="453" r:id="rId27"/>
    <p:sldId id="423" r:id="rId28"/>
    <p:sldId id="425" r:id="rId29"/>
    <p:sldId id="483" r:id="rId30"/>
    <p:sldId id="505" r:id="rId31"/>
    <p:sldId id="50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Sabrin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9900"/>
    <a:srgbClr val="CCFFCC"/>
    <a:srgbClr val="0066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0" autoAdjust="0"/>
  </p:normalViewPr>
  <p:slideViewPr>
    <p:cSldViewPr>
      <p:cViewPr varScale="1">
        <p:scale>
          <a:sx n="61" d="100"/>
          <a:sy n="61" d="100"/>
        </p:scale>
        <p:origin x="9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4332"/>
    </p:cViewPr>
  </p:sorterViewPr>
  <p:notesViewPr>
    <p:cSldViewPr>
      <p:cViewPr varScale="1">
        <p:scale>
          <a:sx n="56" d="100"/>
          <a:sy n="56" d="100"/>
        </p:scale>
        <p:origin x="-285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89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92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61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27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86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2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68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35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32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33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7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51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51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07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ছবি দিয়ে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21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52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345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6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6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04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 এর মাধ্যমে 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 ও অন্যান্য 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9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82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20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9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6848-7547-4CE6-95CE-9100D47C8D33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DF7D-3C72-4E1E-BD12-9FB58670CD0B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381000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95400"/>
            <a:ext cx="64008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01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943600" y="3124200"/>
            <a:ext cx="28956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খোদাই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4478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ঝরনা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32004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শিলালিপি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228600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নেই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4360" y="51054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উপমা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0" y="504444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3400" y="153924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নির্ঝর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3073146"/>
            <a:ext cx="2438400" cy="1621536"/>
          </a:xfrm>
          <a:prstGeom prst="rect">
            <a:avLst/>
          </a:prstGeom>
        </p:spPr>
      </p:pic>
      <p:pic>
        <p:nvPicPr>
          <p:cNvPr id="14" name="Picture 2" descr="C:\Users\abdul baten\Desktop\29399a7bae3268203200276a337866e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1320" y="1295400"/>
            <a:ext cx="2438400" cy="150114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r="21400" b="46097"/>
          <a:stretch/>
        </p:blipFill>
        <p:spPr>
          <a:xfrm>
            <a:off x="2941321" y="4953000"/>
            <a:ext cx="2514326" cy="152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72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362200" y="1524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5486400"/>
            <a:ext cx="6858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 ভালোভাবে দেখে  একটি অনুচ্ছেদ লেখ।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1524000"/>
            <a:ext cx="4354286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0511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304800"/>
            <a:ext cx="52578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নির্ঝর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ছুটে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অবিরাম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81" y="2514600"/>
            <a:ext cx="700263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86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1200" y="5105400"/>
            <a:ext cx="5638800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পাহারা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আকাশেতে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3106560" cy="3663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60" y="381000"/>
            <a:ext cx="3200400" cy="3663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66031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5181600"/>
            <a:ext cx="44196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অক্ষরগুলি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তুলি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অন্তরে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" y="609600"/>
            <a:ext cx="6027420" cy="41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95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4648200"/>
            <a:ext cx="58674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অজানা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আনন্দে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90030"/>
            <a:ext cx="3886200" cy="321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3886200" cy="321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41230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5105400"/>
            <a:ext cx="5562600" cy="1295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4023360" cy="3033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72"/>
          <a:stretch/>
        </p:blipFill>
        <p:spPr>
          <a:xfrm>
            <a:off x="548640" y="457200"/>
            <a:ext cx="3992880" cy="2973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2341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4953000"/>
            <a:ext cx="7143067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চিঠিখানা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3758393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1" y="533400"/>
            <a:ext cx="3814585" cy="2881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6807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35869" y="5410200"/>
            <a:ext cx="5257800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উপমায়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অপরূপ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98" y="3048000"/>
            <a:ext cx="2616476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0"/>
            <a:ext cx="2858368" cy="2067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31" y="538283"/>
            <a:ext cx="272821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8"/>
          <a:stretch/>
        </p:blipFill>
        <p:spPr>
          <a:xfrm>
            <a:off x="1295400" y="538282"/>
            <a:ext cx="2858368" cy="2214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8756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" y="4800600"/>
            <a:ext cx="5562600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নূপুর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বাজায়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7162800" cy="3825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3185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4245625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বাংলা প্রথম পত্র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৪০ 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2265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000" y="4267200"/>
            <a:ext cx="51816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" y="320040"/>
            <a:ext cx="3429000" cy="2486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99"/>
          <a:stretch/>
        </p:blipFill>
        <p:spPr>
          <a:xfrm>
            <a:off x="5334000" y="333375"/>
            <a:ext cx="3149880" cy="2486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1716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4572000"/>
            <a:ext cx="7143067" cy="175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স্বপ্নের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রূপকথা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যতো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অন্তরে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ঢেউ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36808"/>
            <a:ext cx="3556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06328"/>
            <a:ext cx="3571533" cy="2682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35180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4648200"/>
            <a:ext cx="5638800" cy="1981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আত্মীয়-পর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সকলেরে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27432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76450"/>
            <a:ext cx="2910114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8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5257800"/>
            <a:ext cx="4800600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আশা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বিমোহিত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3704530" cy="2652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10" y="381000"/>
            <a:ext cx="4148090" cy="2605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7300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03120" y="5410200"/>
            <a:ext cx="4572000" cy="10295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অক্ষরে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পাথরে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শিলালিপি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লেখা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228600"/>
            <a:ext cx="438912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9767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4724400"/>
            <a:ext cx="7143067" cy="175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ভাষা দিয়ে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গান লিখে নিয়ে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যুদ্ধ করেছি জয়।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305181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97" y="609600"/>
            <a:ext cx="306705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417" y="2835611"/>
            <a:ext cx="3051810" cy="1711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2682240"/>
            <a:ext cx="30670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5330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49" y="838200"/>
            <a:ext cx="7403702" cy="4444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705100" y="68943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5279404"/>
            <a:ext cx="6629400" cy="128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স্বপ্নের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রূপকথা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যতো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অন্তরে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ঢেউ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”-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91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মহাদেব সাহার  রচিত গ্রন্থ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কোনটি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" y="2116281"/>
            <a:ext cx="38250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বাজনা লড়াই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801" y="2130650"/>
            <a:ext cx="4191000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বসন্ত উৎসব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52400" y="3070860"/>
            <a:ext cx="383742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 কোথায় যায়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0" y="3124200"/>
            <a:ext cx="41148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সরষে ফুলের নদী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5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স্বাধীনতাকামীদের উদ্বুদ্ধ করেছে-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ক) আরবি ভাষা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105400" y="5836450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ইংরেজি ভাষা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163410" y="5929053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ভাষা</a:t>
            </a:r>
            <a:endParaRPr lang="en-US" sz="28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105400" y="4969603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ফার্সি ভাষা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8178" y="190500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971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2981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585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3951" y="11430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অক্ষর বাঙালির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চিত্তকে আনন্দে ভরে দেয়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বুকে আশার সঞ্চার করে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আরাম-আয়েসে</a:t>
            </a:r>
            <a:r>
              <a:rPr lang="bn-IN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ভাষা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4454709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444446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302657" y="5552451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029200" y="555245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0" y="365989"/>
            <a:ext cx="3886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76200"/>
            <a:ext cx="1524000" cy="146858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45470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05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2057400" y="609600"/>
            <a:ext cx="4419600" cy="990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975360" y="2743200"/>
            <a:ext cx="7010400" cy="23622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বাংলা ভাষা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বিষয়ক দশটি বাক্যের একটি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অনুচ্ছেদ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 আনবে।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পরিচিতি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কামরুজ্জামান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বলিরাম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তেতুলতলা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বড়বাড়ি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57705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85850"/>
            <a:ext cx="6248400" cy="468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304800"/>
            <a:ext cx="5116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16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3D3D2-717D-48E6-80FB-93B43227CCF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844674"/>
            <a:ext cx="85344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895600"/>
            <a:ext cx="8534400" cy="3460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ফেরদৌস হোসেন,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বাংলা,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নিগার সুলতানা</a:t>
            </a:r>
            <a:r>
              <a:rPr lang="bn-BD" sz="2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বাংলা, ফেনী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কলেজ, ফেনী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জেস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জাহান খানম, প্রভাষক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বাংলা,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(মহিলা), ময়মনসিংহ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24200" y="381000"/>
            <a:ext cx="3505200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 স্বীকার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6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03"/>
          <a:stretch/>
        </p:blipFill>
        <p:spPr>
          <a:xfrm>
            <a:off x="228600" y="838200"/>
            <a:ext cx="8387424" cy="38252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26812" y="4800600"/>
            <a:ext cx="41910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1572" y="4800600"/>
            <a:ext cx="41910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অক্ষর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33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" y="1943100"/>
            <a:ext cx="7810500" cy="4762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76200"/>
            <a:ext cx="617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6600" b="1" spc="50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600" b="1" spc="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6600" b="1" spc="5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</a:t>
            </a:r>
            <a:r>
              <a:rPr lang="en-US" sz="6600" b="1" spc="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</a:t>
            </a:r>
            <a:endParaRPr lang="en-US" sz="6600" b="1" spc="5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r">
              <a:spcBef>
                <a:spcPct val="0"/>
              </a:spcBef>
              <a:defRPr/>
            </a:pPr>
            <a:r>
              <a:rPr lang="bn-BD" sz="6000" b="1" spc="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b="1" spc="50" dirty="0" err="1" smtClean="0">
                <a:ln w="1905"/>
                <a:solidFill>
                  <a:srgbClr val="99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মহাদেব</a:t>
            </a:r>
            <a:r>
              <a:rPr lang="en-US" sz="4800" b="1" spc="50" dirty="0" smtClean="0">
                <a:ln w="1905"/>
                <a:solidFill>
                  <a:srgbClr val="99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905"/>
                <a:solidFill>
                  <a:srgbClr val="99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সাহা</a:t>
            </a:r>
            <a:endParaRPr lang="en-US" sz="4800" b="1" spc="50" dirty="0" smtClean="0">
              <a:ln w="1905"/>
              <a:solidFill>
                <a:srgbClr val="99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74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09600" y="1295400"/>
            <a:ext cx="7924800" cy="49530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ব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3888" indent="-623888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 চরণসমূহের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3/9/2020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সাবরিনা জেরিন,বিসিপিএসসি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24200" y="98028"/>
            <a:ext cx="2743200" cy="8163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কবি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400800" y="228600"/>
            <a:ext cx="2590800" cy="2209800"/>
          </a:xfrm>
          <a:prstGeom prst="wedgeRoundRectCallout">
            <a:avLst>
              <a:gd name="adj1" fmla="val -77077"/>
              <a:gd name="adj2" fmla="val 6665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248400" y="4038600"/>
            <a:ext cx="2743200" cy="2067818"/>
          </a:xfrm>
          <a:prstGeom prst="wedgeRoundRectCallout">
            <a:avLst>
              <a:gd name="adj1" fmla="val -71095"/>
              <a:gd name="adj2" fmla="val -2275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42239" y="4305300"/>
            <a:ext cx="2590800" cy="1905000"/>
          </a:xfrm>
          <a:prstGeom prst="wedgeRoundRectCallout">
            <a:avLst>
              <a:gd name="adj1" fmla="val 73961"/>
              <a:gd name="adj2" fmla="val -3741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 গ্রন্থ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28600" y="838200"/>
            <a:ext cx="2590800" cy="2057400"/>
          </a:xfrm>
          <a:prstGeom prst="wedgeRoundRectCallout">
            <a:avLst>
              <a:gd name="adj1" fmla="val 75933"/>
              <a:gd name="adj2" fmla="val 3751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52800" y="3627120"/>
            <a:ext cx="2362199" cy="11386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মহাদেব সাহা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81039" y="2560320"/>
            <a:ext cx="2729561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2239" y="3111787"/>
            <a:ext cx="2971800" cy="10792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3200" dirty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0840" y="2819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৪৪খ্রি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ষ্টাব্দে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039" y="33776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সিরাজগঞ্জ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9400" y="1377434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গৃহ এই সন্ন্যাস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1" y="15621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বাংলা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একাডে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একুশে পদক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8400" y="4939605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অস্তমিত কালের গৌরব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5029200"/>
            <a:ext cx="2133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টাপুর টুপুর মেঘের দুপুর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1337171"/>
            <a:ext cx="2057400" cy="18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62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2242457" y="355092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8590" y="295275"/>
            <a:ext cx="4340860" cy="3255645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3/9/2020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2362200" y="47065"/>
            <a:ext cx="4876800" cy="178173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562224"/>
            <a:ext cx="4807527" cy="3305175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3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10408</TotalTime>
  <Words>1004</Words>
  <Application>Microsoft Office PowerPoint</Application>
  <PresentationFormat>On-screen Show (4:3)</PresentationFormat>
  <Paragraphs>223</Paragraphs>
  <Slides>31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Mangal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HP</cp:lastModifiedBy>
  <cp:revision>1005</cp:revision>
  <dcterms:created xsi:type="dcterms:W3CDTF">2006-08-16T00:00:00Z</dcterms:created>
  <dcterms:modified xsi:type="dcterms:W3CDTF">2020-03-09T06:24:24Z</dcterms:modified>
</cp:coreProperties>
</file>