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A93DE-4E51-4099-AE0A-B785C4433144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4EED4-36CC-46A5-AD5E-8AACC8AFB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EED4-36CC-46A5-AD5E-8AACC8AFBB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6" y="1400693"/>
            <a:ext cx="7398064" cy="492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2130711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1861407" cy="5847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001000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একজন দোকানদার কিছু ডাল ২৩৭৫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.০০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টাকায় বিক্রয় করায় তার ৫% ক্ষতি হলো।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ক)  একটি দ্রব্যের ক্রয় মূল্য ১২০০ টাকা হলে ৬% ক্ষতিতে বিক্রয় মূল্য কত?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খ ) উদ্দীপকের ডালের ক্রয় মূল্য কত?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গ) দোকানদার  উক্ত ডাল কত টাকায় বিক্রয় করলে ৬% লাভ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1471878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1" y="1981200"/>
            <a:ext cx="85344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) বিনিয়োগ কী ?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) লাভ ও ক্ষতির  সূত্র দুইটি  লেখ 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) ১০% লাভে ৮০০০ টাকার ৫ বছরের  লাভ  কত 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ঘ) ২০০০০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০০ টাকার একটি গরু  ১৮০০০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০০ টাকায় বিক্রয় করলে শতকরা কত ক্ষতি হবে?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180850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524000"/>
            <a:ext cx="7010400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দোকানদার ৩০ টাকায় ১০ টি দরে ও ১৫ টি দরে সমান সংখ্যক  কলা ক্রয় করে সব গুলো কলা ৩০ টাকায় ১২ টি দরে বিক্রয় করল।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 ৫ হালি কলার গড় ক্রয় মূল্য কত?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) দোকানদারের শতকরা কত লাভ বা ক্ষতি হবে?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যদি প্রতি কলার গড় ক্রয় মূল্য ২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৫০ টাকা হয় তবে শতকরা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কত লাভ বা ক্ষতি হবে?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0"/>
            <a:ext cx="7315200" cy="186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1"/>
            <a:ext cx="7315200" cy="5181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আবুল হাসেম মিয়া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সিনিয়র শিক্ষক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শ্যামপুর বহুমূখী হাইস্কুল অ্যান্ড কলেজ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নং ০১৯৪৪২৯৯১৪৭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অধ্যায় –(২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১)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     আজকের  পাঠঃ লাভ ও ক্ষতি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     সময়ঃ ৪০ মিনিট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       তাং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457200"/>
            <a:ext cx="24384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1" y="1600200"/>
            <a:ext cx="83058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ক) বিনিয়োগ কী তা বলতে পারবে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খ) ক্রয় মূল্য ও বিক্রয় মূল্যের সাথে  লাভ ও ক্ষতির  সম্পর্ক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গ) লাভ ও ক্ষতি সংক্রান্ত সমস্যার সমাধান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048000"/>
            <a:ext cx="3990975" cy="3581400"/>
          </a:xfrm>
          <a:prstGeom prst="rect">
            <a:avLst/>
          </a:prstGeom>
        </p:spPr>
      </p:pic>
      <p:pic>
        <p:nvPicPr>
          <p:cNvPr id="9" name="Picture 8" descr="e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048001"/>
            <a:ext cx="3424009" cy="1923858"/>
          </a:xfrm>
          <a:prstGeom prst="rect">
            <a:avLst/>
          </a:prstGeom>
        </p:spPr>
      </p:pic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356604" cy="281940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778" y="0"/>
            <a:ext cx="5235222" cy="2819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" y="5029200"/>
            <a:ext cx="47244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ছবিতে আমরা কী দেখতে পাচ্ছি ?  কৃষক-কৃষাণী  ব্যাংক থেকে ঋণ নিয়ে  বাম্পার ফলন পেয়ে  আনন্দে আত্নহারা  হয়েছে 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 ক্ষেত্রে তাদের ব্যাংক ঋন নিয়ে  কী হয়েছে?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24200"/>
            <a:ext cx="1219200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756" y="0"/>
            <a:ext cx="7256444" cy="3962400"/>
          </a:xfrm>
          <a:prstGeom prst="rect">
            <a:avLst/>
          </a:prstGeom>
        </p:spPr>
      </p:pic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948" y="3962400"/>
            <a:ext cx="5058784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191000"/>
            <a:ext cx="3124200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পাশের ছবিতে 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আমরা কী দেখতে পাচ্ছি 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কৃষক ঋন নিয়ে  বন্যায় ক্ষতি গ্রস্ত হয়েছে। এ ক্ষেত্রে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কৃষকের কী হয়েছে?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505200"/>
            <a:ext cx="1371600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4191000" cy="11079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153400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লাভ ও ক্ষতি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7010400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বিনিয়োগঃ  একজন ব্যবসায়ী দোকান ভাড়া,পরিবহণ খরচ ও অন্যান্য আনুষঙ্গিক খরচ পণ্যের ক্রয় মূল্যের সাথে যোগ করে প্রকৃত খরচ নির্ধারণ করেন। এই প্রকৃত  খরচ কে বিনিয়োগ বলে।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0"/>
            <a:ext cx="85344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ক্রয় মূল্যঃ বিনিয়োগকৃত টাকাকেই ক্রয় মূল্য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8534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লাভঃ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ক্রয় মূল্যের চেয়ে বিক্রয় মূল্য বেশি হলে  যত  টাকা  বেশি পাওয়া যায় তাকে লাভ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85344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বিক্রয় মূল্যঃ যে মূল্যে পণ্য বিক্রয় করা হয়, তাকে বিক্রয় মূল্য বলে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343400"/>
            <a:ext cx="8534400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ক্ষতিঃ ক্রয় মূল্যের চেয়ে বিক্রয় মূল্য কম হলে  যত টাকা কম পাওয়া যায় তাকে ক্ষতি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33400"/>
            <a:ext cx="16002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জেনে নিইঃ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334000"/>
            <a:ext cx="8534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গাণিতিক ভাবে, লাভ= বিক্রয় মূল্য – ক্রয় মূল্য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ক্ষতি= ক্রয় মূল্য- বিক্রয় মূল্য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228600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05801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ব্যবসায়ী তার ব্যবসায়ে ৯০০০০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.০০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টাকার পণ্য ও ১০০০০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০০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টাকা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ভাড়া বাবদ খাটান। এক বছর পর তিনি ১২০০০০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০০টাকা পেলেন।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ক) তিনি কত টাকা বিনিয়োগ করেছেন?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খ) ঐ ব্যবসায়ীর শতকরা কত লাভ বা ক্ষতি হলো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122661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মিলিয়ে নিইঃ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7983276" cy="332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তিনি বিনিয়োগ করেছেন=(৯০০০০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০০+১০০০০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০০) টাকা =১০০০০০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০০ টাকা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খ) মোট লাভ= বিক্রয় মূল্য – ক্রয় মূল্য=(১২০০০০-১০০০০০) টাকা=২০০০০ টাকা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এখন, ১০০০০০ টাকায় ১ বছরে লাভ ২০০০০ টাকা </a:t>
            </a:r>
          </a:p>
          <a:p>
            <a:endParaRPr lang="bn-BD" sz="24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১ টাকায় ১ বছরে লাভ 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(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২০০০০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/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১০০০০০) টাকা 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  ১০০ টাকায় ১ বছরে লাভ  ( ২০০০০        ১০০) /১০০০০০ টাকা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                                         =২০ টাকা 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   নির্ণেয় লাভ ২০ %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5029200"/>
          <a:ext cx="381000" cy="304800"/>
        </p:xfrm>
        <a:graphic>
          <a:graphicData uri="http://schemas.openxmlformats.org/presentationml/2006/ole">
            <p:oleObj spid="_x0000_s1026" name="Equation" r:id="rId3" imgW="139680" imgH="126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6019800"/>
          <a:ext cx="533400" cy="381000"/>
        </p:xfrm>
        <a:graphic>
          <a:graphicData uri="http://schemas.openxmlformats.org/presentationml/2006/ole">
            <p:oleObj spid="_x0000_s1028" name="Equation" r:id="rId4" imgW="13968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5410200"/>
          <a:ext cx="381000" cy="304800"/>
        </p:xfrm>
        <a:graphic>
          <a:graphicData uri="http://schemas.openxmlformats.org/presentationml/2006/ole">
            <p:oleObj spid="_x0000_s1029" name="Equation" r:id="rId5" imgW="139680" imgH="126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029200" y="5410200"/>
          <a:ext cx="304800" cy="304800"/>
        </p:xfrm>
        <a:graphic>
          <a:graphicData uri="http://schemas.openxmlformats.org/presentationml/2006/ole">
            <p:oleObj spid="_x0000_s1030" name="Equation" r:id="rId6" imgW="1141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1981633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82296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ব্যবসায়ী কোনো দ্রব্য ১০,০০০ টাকায় ক্রয় করে ৮৮০০ টাকায় বিক্রয়  করলে  তার শতকরা কত ক্ষতি হবে?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1447800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মিলিয়ে নিইঃ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590800"/>
            <a:ext cx="670560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ক্ষতি ( ১০,০০০-৮,০০০) টাকা=১২০০ টাকা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এখন, ১০০০০ টাকায় ক্ষতি হয় ১২০০টাকা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১ টাকায় ক্ষতি হয় ( ১২০০/১০০০০) টাকা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১০০ টাকায় ক্ষতি হয় (১২০০        ১০০)/১০০০০ টাকা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        =১২ টাকা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নির্ণেয় ক্ষতি ১২ %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3505200"/>
          <a:ext cx="457200" cy="304800"/>
        </p:xfrm>
        <a:graphic>
          <a:graphicData uri="http://schemas.openxmlformats.org/presentationml/2006/ole">
            <p:oleObj spid="_x0000_s21506" name="Equation" r:id="rId3" imgW="139680" imgH="126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4724400"/>
          <a:ext cx="457200" cy="304800"/>
        </p:xfrm>
        <a:graphic>
          <a:graphicData uri="http://schemas.openxmlformats.org/presentationml/2006/ole">
            <p:oleObj spid="_x0000_s21507" name="Equation" r:id="rId4" imgW="139680" imgH="126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3962400"/>
          <a:ext cx="457200" cy="381000"/>
        </p:xfrm>
        <a:graphic>
          <a:graphicData uri="http://schemas.openxmlformats.org/presentationml/2006/ole">
            <p:oleObj spid="_x0000_s21508" name="Equation" r:id="rId5" imgW="13968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72200" y="3962400"/>
          <a:ext cx="381000" cy="309033"/>
        </p:xfrm>
        <a:graphic>
          <a:graphicData uri="http://schemas.openxmlformats.org/presentationml/2006/ole">
            <p:oleObj spid="_x0000_s21509" name="Equation" r:id="rId6" imgW="1141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600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64</cp:revision>
  <dcterms:created xsi:type="dcterms:W3CDTF">2006-08-16T00:00:00Z</dcterms:created>
  <dcterms:modified xsi:type="dcterms:W3CDTF">2020-03-09T16:42:57Z</dcterms:modified>
</cp:coreProperties>
</file>