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80F7-A6AF-46EE-AB63-D8A2EA1DA55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8ADD-46FB-4EA0-B257-D2B4A9EEC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0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80F7-A6AF-46EE-AB63-D8A2EA1DA55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8ADD-46FB-4EA0-B257-D2B4A9EEC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5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80F7-A6AF-46EE-AB63-D8A2EA1DA55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8ADD-46FB-4EA0-B257-D2B4A9EEC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7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80F7-A6AF-46EE-AB63-D8A2EA1DA55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8ADD-46FB-4EA0-B257-D2B4A9EEC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6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80F7-A6AF-46EE-AB63-D8A2EA1DA55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8ADD-46FB-4EA0-B257-D2B4A9EEC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3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80F7-A6AF-46EE-AB63-D8A2EA1DA55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8ADD-46FB-4EA0-B257-D2B4A9EEC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2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80F7-A6AF-46EE-AB63-D8A2EA1DA55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8ADD-46FB-4EA0-B257-D2B4A9EEC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4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80F7-A6AF-46EE-AB63-D8A2EA1DA55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8ADD-46FB-4EA0-B257-D2B4A9EEC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8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80F7-A6AF-46EE-AB63-D8A2EA1DA55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8ADD-46FB-4EA0-B257-D2B4A9EEC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1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80F7-A6AF-46EE-AB63-D8A2EA1DA55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8ADD-46FB-4EA0-B257-D2B4A9EEC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80F7-A6AF-46EE-AB63-D8A2EA1DA55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8ADD-46FB-4EA0-B257-D2B4A9EEC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7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180F7-A6AF-46EE-AB63-D8A2EA1DA55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B8ADD-46FB-4EA0-B257-D2B4A9EEC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1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7668" y="635431"/>
            <a:ext cx="421553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03" y="1375789"/>
            <a:ext cx="6292312" cy="4649983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9288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7522" y="599607"/>
            <a:ext cx="2908091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নিরব পাঠ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39" y="1781825"/>
            <a:ext cx="5096655" cy="488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8349" y="914400"/>
            <a:ext cx="2443396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8839" y="2188564"/>
            <a:ext cx="7225259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কবিতাংশটুকুর মূলভাব লেখ।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899410" y="820711"/>
            <a:ext cx="10957810" cy="5216577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অসংখ্য ধন্যবাদ </a:t>
            </a:r>
            <a:endParaRPr lang="en-US" sz="9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46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0108" y="216977"/>
            <a:ext cx="2293749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4" y="216977"/>
            <a:ext cx="1371600" cy="173736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Bevel 3"/>
          <p:cNvSpPr/>
          <p:nvPr/>
        </p:nvSpPr>
        <p:spPr>
          <a:xfrm>
            <a:off x="155637" y="2347885"/>
            <a:ext cx="5718220" cy="3992450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তাহেরুল ইসলাম </a:t>
            </a: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,</a:t>
            </a: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সোগুনা পাইতালী সরকারি প্রাঃ বিঃ</a:t>
            </a: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নাচোল, চাঁপাইনবাবগঞ্জ।</a:t>
            </a: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০১৭২৬৪৩৪০৬৩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369435" y="1907065"/>
            <a:ext cx="30997" cy="3780811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923130" y="1954337"/>
            <a:ext cx="30997" cy="378081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660395" y="1907066"/>
            <a:ext cx="30997" cy="37808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472583" y="2219810"/>
            <a:ext cx="4095481" cy="31553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৫ম</a:t>
            </a:r>
          </a:p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শব্দদূষণ </a:t>
            </a:r>
          </a:p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অংশঃ গরু ডাকে ...টুনটুনিটির।  </a:t>
            </a:r>
          </a:p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০</a:t>
            </a:r>
            <a:r>
              <a:rPr lang="en-US" sz="2800" b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2800" b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/০৩/২০২০  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3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7345" y="509666"/>
            <a:ext cx="2683239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/>
              <a:t>শিখনফল</a:t>
            </a:r>
            <a:r>
              <a:rPr lang="en-US" sz="4400" b="1" dirty="0" smtClean="0"/>
              <a:t> 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87974" y="2008682"/>
            <a:ext cx="8229600" cy="26161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২.১.১  প্রমিত উচ্চারণে ও ছন্দ বজাই রেখে কবিতাংশটুকু আবৃতি করতে পারবে।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২.২.২ কবিতার মূলভাব বলতে পারবে।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২.২.১ কবিতা সম্পর্কিত প্রশ্নের উত্তর দিতে পারবে। </a:t>
            </a: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5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7777" y="1274164"/>
            <a:ext cx="554636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51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6872" y="794479"/>
            <a:ext cx="3612630" cy="10156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 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8701" y="1843790"/>
            <a:ext cx="8874177" cy="412133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নিশিরাত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মাঝ রাত </a:t>
            </a:r>
          </a:p>
          <a:p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দিনভর- সারাদিন </a:t>
            </a:r>
          </a:p>
          <a:p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কিচিরমিচির – পাখি ডাকাডাকির আওয়াজ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93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7993" y="419725"/>
            <a:ext cx="2818151" cy="76944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প্রদর্শন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16" y="1356812"/>
            <a:ext cx="2744200" cy="163929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844" y="795836"/>
            <a:ext cx="3619500" cy="220027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438" y="1466613"/>
            <a:ext cx="1889411" cy="200348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57" y="3747540"/>
            <a:ext cx="3431354" cy="311046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953" y="3720560"/>
            <a:ext cx="3647976" cy="27359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571" y="4233640"/>
            <a:ext cx="2685392" cy="262436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764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3121" y="689548"/>
            <a:ext cx="6400800" cy="92333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3514" y="1858781"/>
            <a:ext cx="6400800" cy="415498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দিনভর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মোরগের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ভোরে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নিশিরাতে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কুকুরের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চড়ুই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কিচিরমিচির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ঘুঘু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টুনটুনিটির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81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3062" y="119921"/>
            <a:ext cx="5486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একক পাঠ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43" y="1435309"/>
            <a:ext cx="5951095" cy="4463321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9079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3062" y="119921"/>
            <a:ext cx="5486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দলীয় পাঠ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76" y="1379094"/>
            <a:ext cx="6385809" cy="4789357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19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140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</dc:creator>
  <cp:lastModifiedBy>IMD</cp:lastModifiedBy>
  <cp:revision>19</cp:revision>
  <dcterms:created xsi:type="dcterms:W3CDTF">2020-03-02T15:32:07Z</dcterms:created>
  <dcterms:modified xsi:type="dcterms:W3CDTF">2020-03-04T06:42:30Z</dcterms:modified>
</cp:coreProperties>
</file>