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71" r:id="rId13"/>
    <p:sldId id="272" r:id="rId14"/>
    <p:sldId id="273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7A0CC-B9EF-4427-B995-1997312BA4D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30473-BC4E-4F0B-AE5B-CEED3F34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6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0473-BC4E-4F0B-AE5B-CEED3F34AA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ill tr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35476"/>
            <a:ext cx="4876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990600"/>
            <a:ext cx="78486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Welcome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848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these pictures below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1" b="12792"/>
          <a:stretch/>
        </p:blipFill>
        <p:spPr>
          <a:xfrm>
            <a:off x="5334000" y="1676400"/>
            <a:ext cx="3352799" cy="3886200"/>
          </a:xfrm>
          <a:prstGeom prst="rect">
            <a:avLst/>
          </a:prstGeom>
        </p:spPr>
      </p:pic>
      <p:pic>
        <p:nvPicPr>
          <p:cNvPr id="8" name="Picture 7" descr="veg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676400"/>
            <a:ext cx="3113532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867400"/>
            <a:ext cx="5105400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Vegetables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5867400"/>
            <a:ext cx="25908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Fishes</a:t>
            </a:r>
            <a:endParaRPr lang="en-US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868"/>
            <a:ext cx="3845829" cy="2153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914" y="4343400"/>
            <a:ext cx="3048000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Meat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56868"/>
            <a:ext cx="4098471" cy="2295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4343400"/>
            <a:ext cx="3472543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Rice and Curry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120"/>
            <a:ext cx="4267200" cy="3567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0386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Fishing and hunting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4"/>
          <a:stretch/>
        </p:blipFill>
        <p:spPr>
          <a:xfrm>
            <a:off x="4437530" y="112120"/>
            <a:ext cx="4706470" cy="355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3" y="603738"/>
            <a:ext cx="4685637" cy="2623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09600"/>
            <a:ext cx="3934298" cy="2618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4" y="4114800"/>
            <a:ext cx="91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Jhum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cultivation</a:t>
            </a:r>
            <a:r>
              <a:rPr lang="en-US" sz="3200" dirty="0" smtClean="0">
                <a:latin typeface="+mj-lt"/>
              </a:rPr>
              <a:t> and sow seed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229" y="381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  <a:cs typeface="NikoshBAN" panose="02000000000000000000" pitchFamily="2" charset="0"/>
              </a:rPr>
              <a:t>GROUP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  <a:cs typeface="NikoshBAN" pitchFamily="2" charset="0"/>
              </a:rPr>
              <a:t>WORK</a:t>
            </a:r>
            <a:endParaRPr lang="en-US" sz="3600" dirty="0">
              <a:latin typeface="+mj-lt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505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Explain about the Ethnic people’s food habits.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7216" y="2514600"/>
            <a:ext cx="8280070" cy="366254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i="1" dirty="0"/>
              <a:t>Word meaning</a:t>
            </a:r>
            <a:endParaRPr lang="en-US" sz="3200" b="1" i="1" dirty="0"/>
          </a:p>
          <a:p>
            <a:r>
              <a:rPr lang="en-US" sz="3200" dirty="0"/>
              <a:t>Ethnic=</a:t>
            </a:r>
          </a:p>
          <a:p>
            <a:r>
              <a:rPr lang="en-US" sz="3200" dirty="0"/>
              <a:t>Important=</a:t>
            </a:r>
          </a:p>
          <a:p>
            <a:r>
              <a:rPr lang="en-US" sz="3200" dirty="0"/>
              <a:t>Culture=</a:t>
            </a:r>
          </a:p>
          <a:p>
            <a:r>
              <a:rPr lang="en-US" sz="3200" dirty="0"/>
              <a:t>Cultivation=</a:t>
            </a:r>
          </a:p>
          <a:p>
            <a:r>
              <a:rPr lang="en-US" sz="3200" dirty="0"/>
              <a:t>Rural=</a:t>
            </a:r>
          </a:p>
          <a:p>
            <a:r>
              <a:rPr lang="en-US" sz="3200" dirty="0"/>
              <a:t>Forest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Down Ribbon 4"/>
          <p:cNvSpPr/>
          <p:nvPr/>
        </p:nvSpPr>
        <p:spPr>
          <a:xfrm rot="20627088">
            <a:off x="1447800" y="990600"/>
            <a:ext cx="6248400" cy="1524000"/>
          </a:xfrm>
          <a:prstGeom prst="ribbon">
            <a:avLst/>
          </a:prstGeom>
          <a:solidFill>
            <a:srgbClr val="C00000"/>
          </a:solidFill>
          <a:ln>
            <a:noFill/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Homework</a:t>
            </a: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9797" y="808673"/>
            <a:ext cx="4385981" cy="10156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</a:t>
            </a:r>
            <a:endParaRPr lang="en-US" sz="6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LENOVO\Desktop\A-young-Girl-in-Pahela-Falgun-300x201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6" y="2316678"/>
            <a:ext cx="8763000" cy="35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3515" y="2967335"/>
            <a:ext cx="4616970" cy="92333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Thank You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extSlide">
            <a:hlinkClick r:id="" action="ppaction://hlinkshowjump?jump=nextslide"/>
          </p:cNvPr>
          <p:cNvSpPr/>
          <p:nvPr/>
        </p:nvSpPr>
        <p:spPr>
          <a:xfrm rot="5400000">
            <a:off x="501534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revisouSlide">
            <a:hlinkClick r:id="" action="ppaction://hlinkshowjump?jump=previousslide"/>
          </p:cNvPr>
          <p:cNvSpPr/>
          <p:nvPr/>
        </p:nvSpPr>
        <p:spPr>
          <a:xfrm rot="16200000" flipH="1">
            <a:off x="3442855" y="6248613"/>
            <a:ext cx="457200" cy="484909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1331350">
            <a:off x="685800" y="381000"/>
            <a:ext cx="5105400" cy="769441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Introduced Myself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43346" y="1341005"/>
            <a:ext cx="8229601" cy="412420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 smtClean="0">
                <a:solidFill>
                  <a:srgbClr val="FF0000"/>
                </a:solidFill>
              </a:rPr>
              <a:t>Morshed</a:t>
            </a:r>
            <a:r>
              <a:rPr lang="en-US" sz="6600" b="1" i="1" dirty="0" smtClean="0">
                <a:solidFill>
                  <a:srgbClr val="FF0000"/>
                </a:solidFill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</a:rPr>
              <a:t>Alam</a:t>
            </a:r>
            <a:endParaRPr lang="en-US" sz="54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b="1" i="1" dirty="0" smtClean="0">
                <a:solidFill>
                  <a:srgbClr val="FF0000"/>
                </a:solidFill>
              </a:rPr>
              <a:t>Assistant Teacher</a:t>
            </a:r>
          </a:p>
          <a:p>
            <a:pPr algn="ctr"/>
            <a:r>
              <a:rPr lang="en-US" sz="4400" b="1" i="1" dirty="0" err="1" smtClean="0">
                <a:solidFill>
                  <a:srgbClr val="FF0000"/>
                </a:solidFill>
              </a:rPr>
              <a:t>Dakkhin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Horni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Sayed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Taheria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Dakhil</a:t>
            </a:r>
            <a:r>
              <a:rPr lang="en-US" sz="4400" b="1" i="1" dirty="0" smtClean="0">
                <a:solidFill>
                  <a:srgbClr val="FF0000"/>
                </a:solidFill>
              </a:rPr>
              <a:t> Madrasah</a:t>
            </a:r>
            <a:endParaRPr lang="en-US" sz="54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b="1" i="1" dirty="0" err="1" smtClean="0">
                <a:solidFill>
                  <a:srgbClr val="FF0000"/>
                </a:solidFill>
              </a:rPr>
              <a:t>Faridganj-Chandpur</a:t>
            </a:r>
            <a:r>
              <a:rPr lang="en-US" sz="5400" b="1" i="1" dirty="0" smtClean="0">
                <a:solidFill>
                  <a:srgbClr val="FF0000"/>
                </a:solidFill>
              </a:rPr>
              <a:t>.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775">
            <a:off x="6546945" y="544356"/>
            <a:ext cx="2567234" cy="232965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305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0" y="762000"/>
            <a:ext cx="4572000" cy="4875756"/>
          </a:xfrm>
          <a:prstGeom prst="rect">
            <a:avLst/>
          </a:prstGeom>
        </p:spPr>
      </p:pic>
      <p:pic>
        <p:nvPicPr>
          <p:cNvPr id="1028" name="Picture 4" descr="C:\Users\LENOVO\Downloads\rangamati-bangladesh-october-17-2011-daily-life-of-tribe-people-in-the-remote-area-at-sajek-valley-of-rangamati-in-bangladesh-MW5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74" y="763044"/>
            <a:ext cx="4057650" cy="487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769114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can you see in this pictures?</a:t>
            </a:r>
            <a:endParaRPr lang="en-US" sz="3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4737"/>
            <a:ext cx="4114800" cy="2597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5781"/>
            <a:ext cx="3903945" cy="259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0292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Who are they?</a:t>
            </a:r>
            <a:endParaRPr lang="en-US" sz="4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914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Our Ethnic friends</a:t>
            </a:r>
          </a:p>
          <a:p>
            <a:pPr algn="ctr"/>
            <a:r>
              <a:rPr lang="en-US" sz="5400" dirty="0" smtClean="0"/>
              <a:t>Unit-1,Lesson-A/B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" y="4850249"/>
            <a:ext cx="792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z="2800" b="1" dirty="0"/>
              <a:t> the ethnic people.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84422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this lessons students will be able to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5153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Identify their living districts</a:t>
            </a:r>
            <a:r>
              <a:rPr lang="en-US" sz="2800" b="1" dirty="0" smtClean="0"/>
              <a:t>,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2158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explain about their foods</a:t>
            </a:r>
            <a:r>
              <a:rPr lang="en-US" sz="3200" dirty="0" smtClean="0"/>
              <a:t>,</a:t>
            </a:r>
            <a:endParaRPr lang="en-US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12" y="228600"/>
            <a:ext cx="4572000" cy="485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" y="228600"/>
            <a:ext cx="4434304" cy="4849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228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Living place</a:t>
            </a:r>
            <a:endParaRPr lang="en-US" sz="32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39624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8200"/>
            <a:ext cx="3962400" cy="2719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3962400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3962400" cy="2590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95600" y="1030948"/>
            <a:ext cx="3048000" cy="4264116"/>
            <a:chOff x="2895600" y="1030948"/>
            <a:chExt cx="3048000" cy="4264116"/>
          </a:xfrm>
        </p:grpSpPr>
        <p:sp>
          <p:nvSpPr>
            <p:cNvPr id="3" name="TextBox 2"/>
            <p:cNvSpPr txBox="1"/>
            <p:nvPr/>
          </p:nvSpPr>
          <p:spPr>
            <a:xfrm>
              <a:off x="2895600" y="4217845"/>
              <a:ext cx="3048000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Chakma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(Chittagong)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1030948"/>
              <a:ext cx="2895600" cy="216890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6092454" y="978971"/>
            <a:ext cx="3051545" cy="4316092"/>
            <a:chOff x="6092454" y="978971"/>
            <a:chExt cx="3051545" cy="43160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978971"/>
              <a:ext cx="2590799" cy="222088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92454" y="4217844"/>
              <a:ext cx="3051545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Tripura</a:t>
              </a: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(Sylhet)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1030948"/>
            <a:ext cx="2895600" cy="4287562"/>
            <a:chOff x="0" y="1030948"/>
            <a:chExt cx="2895600" cy="42875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030948"/>
              <a:ext cx="2819400" cy="214805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0" y="4241291"/>
              <a:ext cx="2895600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Marma</a:t>
              </a: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(Chittagong)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457200"/>
            <a:ext cx="2008094" cy="4901863"/>
            <a:chOff x="0" y="685800"/>
            <a:chExt cx="2008094" cy="49018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5800"/>
              <a:ext cx="2008094" cy="3505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0" y="4572000"/>
              <a:ext cx="1990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Garo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Mymenshing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57400" y="457200"/>
            <a:ext cx="2286000" cy="4928441"/>
            <a:chOff x="4417142" y="720777"/>
            <a:chExt cx="2212258" cy="4928441"/>
          </a:xfrm>
        </p:grpSpPr>
        <p:sp>
          <p:nvSpPr>
            <p:cNvPr id="4" name="TextBox 3"/>
            <p:cNvSpPr txBox="1"/>
            <p:nvPr/>
          </p:nvSpPr>
          <p:spPr>
            <a:xfrm>
              <a:off x="4419600" y="4572000"/>
              <a:ext cx="2209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Santal</a:t>
              </a:r>
            </a:p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Rajshahi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7142" y="720777"/>
              <a:ext cx="2212258" cy="343524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858000" y="457200"/>
            <a:ext cx="2362200" cy="4901863"/>
            <a:chOff x="1981200" y="685800"/>
            <a:chExt cx="2362200" cy="4901863"/>
          </a:xfrm>
        </p:grpSpPr>
        <p:sp>
          <p:nvSpPr>
            <p:cNvPr id="5" name="TextBox 4"/>
            <p:cNvSpPr txBox="1"/>
            <p:nvPr/>
          </p:nvSpPr>
          <p:spPr>
            <a:xfrm>
              <a:off x="2057400" y="4572000"/>
              <a:ext cx="2286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Hajang</a:t>
              </a: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Mymenshing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685800"/>
              <a:ext cx="2362200" cy="35052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419599" y="457200"/>
            <a:ext cx="2514601" cy="5086529"/>
            <a:chOff x="6629400" y="685800"/>
            <a:chExt cx="2514601" cy="50865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62" t="18515" b="10371"/>
            <a:stretch/>
          </p:blipFill>
          <p:spPr>
            <a:xfrm>
              <a:off x="6629400" y="685800"/>
              <a:ext cx="2514600" cy="3505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781801" y="4572000"/>
              <a:ext cx="236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Khasia</a:t>
              </a:r>
            </a:p>
            <a:p>
              <a:pPr algn="ctr"/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Sylhe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t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908</TotalTime>
  <Words>126</Words>
  <Application>Microsoft Office PowerPoint</Application>
  <PresentationFormat>On-screen Show (4:3)</PresentationFormat>
  <Paragraphs>49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ismail - [2010]</cp:lastModifiedBy>
  <cp:revision>311</cp:revision>
  <dcterms:created xsi:type="dcterms:W3CDTF">2006-08-16T00:00:00Z</dcterms:created>
  <dcterms:modified xsi:type="dcterms:W3CDTF">2020-03-09T17:02:33Z</dcterms:modified>
</cp:coreProperties>
</file>