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4000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8000" i="1" dirty="0" smtClean="0">
                <a:solidFill>
                  <a:srgbClr val="00B050"/>
                </a:solidFill>
              </a:rPr>
              <a:t> আজকের পাঠে সবাইকে ধন্যবাদ </a:t>
            </a:r>
            <a:endParaRPr lang="en-US" sz="8000" i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35545"/>
            <a:ext cx="8839200" cy="354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4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</cp:revision>
  <dcterms:created xsi:type="dcterms:W3CDTF">2006-08-16T00:00:00Z</dcterms:created>
  <dcterms:modified xsi:type="dcterms:W3CDTF">2020-03-09T12:51:03Z</dcterms:modified>
</cp:coreProperties>
</file>