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347" r:id="rId2"/>
    <p:sldId id="321" r:id="rId3"/>
    <p:sldId id="344" r:id="rId4"/>
    <p:sldId id="333" r:id="rId5"/>
    <p:sldId id="326" r:id="rId6"/>
    <p:sldId id="330" r:id="rId7"/>
    <p:sldId id="331" r:id="rId8"/>
    <p:sldId id="348" r:id="rId9"/>
    <p:sldId id="328" r:id="rId10"/>
    <p:sldId id="329" r:id="rId11"/>
    <p:sldId id="334" r:id="rId12"/>
    <p:sldId id="335" r:id="rId13"/>
    <p:sldId id="350" r:id="rId14"/>
    <p:sldId id="352" r:id="rId15"/>
    <p:sldId id="351" r:id="rId16"/>
    <p:sldId id="263" r:id="rId17"/>
    <p:sldId id="349" r:id="rId18"/>
    <p:sldId id="353" r:id="rId19"/>
    <p:sldId id="267" r:id="rId20"/>
    <p:sldId id="354" r:id="rId21"/>
    <p:sldId id="355" r:id="rId22"/>
    <p:sldId id="342" r:id="rId23"/>
    <p:sldId id="269" r:id="rId24"/>
    <p:sldId id="34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66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E0287-7524-436B-B17B-56D0EF03652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F9C06-9E00-45C4-9A37-625B6992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6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8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6362-1894-4116-A1E9-EA01CC3057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1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2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21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5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7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30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7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7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9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464128" y="654170"/>
            <a:ext cx="822267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910" y="2832081"/>
            <a:ext cx="8222671" cy="3416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3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28155" y="0"/>
            <a:ext cx="9258300" cy="7239000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420" y="1087417"/>
            <a:ext cx="1757933" cy="761747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183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500" b="1" u="sng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200" b="1" u="sng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5573" y="2362200"/>
            <a:ext cx="783842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endParaRPr lang="bn-IN" sz="12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spc="38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কালেমা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শাব্দিক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কালেমায়ে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তায়্যিবাহ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কালেমায়ে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শাহাদাত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ইমানে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মুজমাল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মুখস্ত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2663">
            <a:off x="6862247" y="-344624"/>
            <a:ext cx="2576482" cy="333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24" flipH="1">
            <a:off x="-62874" y="-153846"/>
            <a:ext cx="2541981" cy="3334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793" flipH="1">
            <a:off x="-62875" y="4146327"/>
            <a:ext cx="2541981" cy="3334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83">
            <a:off x="6924826" y="4193152"/>
            <a:ext cx="2576482" cy="33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0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2400"/>
            <a:ext cx="4698722" cy="5847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32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كلمة</a:t>
            </a:r>
            <a:r>
              <a:rPr lang="bn-IN" sz="32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IN" sz="32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আভিধানিক অর্থ? 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2145" y="2514600"/>
            <a:ext cx="1937760" cy="378565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উক্তি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000" b="1" dirty="0" smtClean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752600"/>
            <a:ext cx="2414444" cy="5847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 smtClean="0">
                <a:ln w="76200"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আভিধানিক অর্থ</a:t>
            </a:r>
            <a:r>
              <a:rPr lang="en-US" sz="3200" b="1" dirty="0" smtClean="0">
                <a:ln w="76200"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3200" b="1" dirty="0">
              <a:ln w="76200"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61" y="1066800"/>
            <a:ext cx="4243244" cy="5791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826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89301" y="152400"/>
            <a:ext cx="4698722" cy="91440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852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كلمة طيبة</a:t>
            </a:r>
          </a:p>
        </p:txBody>
      </p:sp>
      <p:pic>
        <p:nvPicPr>
          <p:cNvPr id="10" name="Picture 9" descr="news-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655"/>
            <a:ext cx="9144001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250680" y="4767696"/>
            <a:ext cx="8575964" cy="206259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8679"/>
              </a:avLst>
            </a:prstTxWarp>
          </a:bodyPr>
          <a:lstStyle/>
          <a:p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: আল্লাহ এক আর কোনো মাবুদ নেই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dirty="0" smtClean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 মুহাম্মদ সা. আল্লাহর প্রেরিত রাসুল।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1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80345"/>
            <a:ext cx="594836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587086" y="4771375"/>
            <a:ext cx="8575964" cy="206259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8679"/>
              </a:avLst>
            </a:prstTxWarp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: আল্লাহ এক আর কোনো মাবুদ নেই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dirty="0" smtClean="0">
              <a:solidFill>
                <a:srgbClr val="FF0000"/>
              </a:solidFill>
              <a:latin typeface="NikoshBAN" panose="02000000000000000000" pitchFamily="2" charset="0"/>
            </a:endParaRPr>
          </a:p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 মুহাম্মদ সা. আল্লাহর প্রেরিত রাসুল।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"/>
            <a:ext cx="5486400" cy="762000"/>
          </a:xfrm>
          <a:prstGeom prst="rect">
            <a:avLst/>
          </a:prstGeom>
        </p:spPr>
        <p:txBody>
          <a:bodyPr wrap="square">
            <a:prstTxWarp prst="textStop">
              <a:avLst>
                <a:gd name="adj" fmla="val 17012"/>
              </a:avLst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কালেমা</a:t>
            </a:r>
            <a:r>
              <a:rPr lang="bn-IN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তায়্যিবার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endParaRPr lang="en-US" sz="4000" b="1" i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3583132"/>
            <a:ext cx="9144000" cy="327486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Wave4">
              <a:avLst>
                <a:gd name="adj1" fmla="val 2454"/>
                <a:gd name="adj2" fmla="val 0"/>
              </a:avLst>
            </a:prstTxWarp>
          </a:bodyPr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কালেমা তায়্যিবা ইসলামের মূল বাণী ।এ কালিমার উপর ঈমান এনেই মুসলমান হতে হয়।এই কালেমাতেই রয়েছে তাওহিদ ও রিসালাতের মূল কথা 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6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20782"/>
            <a:ext cx="9144000" cy="68372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2561787"/>
            <a:ext cx="4094018" cy="867213"/>
          </a:xfrm>
          <a:prstGeom prst="rect">
            <a:avLst/>
          </a:prstGeom>
        </p:spPr>
        <p:txBody>
          <a:bodyPr wrap="square">
            <a:prstTxWarp prst="textStop">
              <a:avLst>
                <a:gd name="adj" fmla="val 17012"/>
              </a:avLst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কালেমার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endParaRPr lang="en-US" sz="4000" b="1" i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485284"/>
            <a:ext cx="9144000" cy="327486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Wave4">
              <a:avLst>
                <a:gd name="adj1" fmla="val 2454"/>
                <a:gd name="adj2" fmla="val 0"/>
              </a:avLst>
            </a:prstTxWarp>
          </a:bodyPr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কালেমা তায়্যিবা ইসলামের মূল বাণী ।এ কালিমার উপর ঈমান এনেই মুসলমান হতে হয়।এই কালেমাতেই রয়েছে তাওহিদ ও রিসালাতের মূল কথা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9647" y="5086932"/>
            <a:ext cx="6705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কালেমা</a:t>
            </a:r>
            <a:r>
              <a:rPr lang="bn-IN" sz="4000" b="1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bn-IN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তায়্যিবা অর্থ সহ মুখস্ত  বল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94" y="2046066"/>
            <a:ext cx="5638800" cy="2932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581400" y="1225260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1" y="0"/>
            <a:ext cx="8115211" cy="97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82102" y="2891803"/>
            <a:ext cx="6954982" cy="97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8043" y="3007835"/>
            <a:ext cx="6722921" cy="97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95" y="5931344"/>
            <a:ext cx="7474106" cy="97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736" y="4114800"/>
            <a:ext cx="8991600" cy="241935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: আমি সাক্ষ্য প্রদান করছি যে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 ব্যতীত অন্য </a:t>
            </a:r>
            <a:endParaRPr lang="bn-IN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IN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মাবুদ নেই। </a:t>
            </a:r>
            <a:r>
              <a:rPr lang="bn-IN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এক। তার কোনো অংশীদার নেই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আরও সাক্ষ্য প্রদান করছি যে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নিশ্চয়ই </a:t>
            </a:r>
            <a:r>
              <a:rPr lang="bn-IN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 </a:t>
            </a:r>
            <a:endParaRPr lang="bn-IN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</a:t>
            </a:r>
            <a:r>
              <a:rPr lang="bn-IN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সা. আল্লাহর প্রেরিত বান্দা ও রাসুল।</a:t>
            </a:r>
            <a:endParaRPr lang="en-US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04800"/>
            <a:ext cx="54864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কালেমা</a:t>
            </a:r>
            <a:r>
              <a:rPr lang="bn-IN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শাহাদাত</a:t>
            </a:r>
            <a:endParaRPr lang="en-US" sz="4000" b="1" i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782"/>
            <a:ext cx="9137072" cy="25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4800600"/>
            <a:ext cx="9033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কালেমার মাধ্যমে আমরা এ কথা সাক্ষ্য দিই যে আল্লাহ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ইলাহ 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তিনি এক,অদ্বিতীয়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।তার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 শরিক নাই  । 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সকল ইবাদাতের মালিক তিনি ।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1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24000" y="3679031"/>
            <a:ext cx="57912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কালেমা</a:t>
            </a:r>
            <a:r>
              <a:rPr lang="bn-IN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শাহাদাতের মূল কথা </a:t>
            </a:r>
            <a:endParaRPr lang="en-US" sz="4000" b="1" i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095" y="5223458"/>
            <a:ext cx="7503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কালেমা</a:t>
            </a:r>
            <a:r>
              <a:rPr lang="bn-IN" sz="4000" b="1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bn-IN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শাহাদাত </a:t>
            </a:r>
            <a:r>
              <a:rPr lang="bn-IN" sz="4000" b="1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কথা </a:t>
            </a:r>
            <a:r>
              <a:rPr lang="bn-IN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মুখস্ত লিখ ।</a:t>
            </a:r>
            <a:endParaRPr lang="en-US" sz="4000" b="1" i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45" y="2030532"/>
            <a:ext cx="5583381" cy="2904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014422" y="1032339"/>
            <a:ext cx="51054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1" y="0"/>
            <a:ext cx="8115211" cy="97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82102" y="2891803"/>
            <a:ext cx="6954982" cy="97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8043" y="3007835"/>
            <a:ext cx="6722921" cy="97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31344"/>
            <a:ext cx="7620001" cy="97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52400"/>
            <a:ext cx="5766206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2362844"/>
            <a:ext cx="51054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ঈমানে মুজমাল </a:t>
            </a:r>
            <a:endParaRPr lang="en-US" sz="4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24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131618" y="2966605"/>
            <a:ext cx="8575964" cy="206259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9805"/>
              </a:avLst>
            </a:prstTxWarp>
          </a:bodyPr>
          <a:lstStyle/>
          <a:p>
            <a:pPr algn="just"/>
            <a:r>
              <a:rPr lang="ar-SA" b="1" dirty="0">
                <a:solidFill>
                  <a:srgbClr val="000000"/>
                </a:solidFill>
                <a:latin typeface="arial" panose="020B0604020202020204" pitchFamily="34" charset="0"/>
              </a:rPr>
              <a:t>امنت بالله كما هو باسمائه وصفاته </a:t>
            </a:r>
            <a:endParaRPr lang="bn-I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ar-SA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وقبلت </a:t>
            </a:r>
            <a:r>
              <a:rPr lang="ar-SA" b="1" dirty="0">
                <a:solidFill>
                  <a:srgbClr val="000000"/>
                </a:solidFill>
                <a:latin typeface="arial" panose="020B0604020202020204" pitchFamily="34" charset="0"/>
              </a:rPr>
              <a:t>جميع احكامه و اركانه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4828954"/>
            <a:ext cx="8610600" cy="206259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9805"/>
              </a:avLst>
            </a:prstTxWarp>
          </a:bodyPr>
          <a:lstStyle/>
          <a:p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অনুবাদঃ আমি আল্লাহ তা’আলার উপর ঈমান আনলাম। </a:t>
            </a:r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যেমন, তার নামসমূহ ও তাঁর গুণাবলী </a:t>
            </a:r>
            <a:r>
              <a:rPr lang="as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আমি গ্রহণ করেছি তার সমস্ত বিধান ও আরকানকে।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962400"/>
            <a:ext cx="57912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i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ঈমানে মুজমালের মূল কথা </a:t>
            </a:r>
            <a:endParaRPr lang="en-US" sz="4000" b="1" i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7089" y="2024496"/>
            <a:ext cx="8575964" cy="206259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9805"/>
              </a:avLst>
            </a:prstTxWarp>
          </a:bodyPr>
          <a:lstStyle/>
          <a:p>
            <a:pPr algn="just"/>
            <a:r>
              <a:rPr lang="ar-SA" b="1" dirty="0">
                <a:solidFill>
                  <a:srgbClr val="000000"/>
                </a:solidFill>
                <a:latin typeface="arial" panose="020B0604020202020204" pitchFamily="34" charset="0"/>
              </a:rPr>
              <a:t>امنت بالله كما هو باسمائه وصفاته </a:t>
            </a:r>
            <a:endParaRPr lang="bn-IN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ar-SA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وقبلت </a:t>
            </a:r>
            <a:r>
              <a:rPr lang="ar-SA" b="1" dirty="0">
                <a:solidFill>
                  <a:srgbClr val="000000"/>
                </a:solidFill>
                <a:latin typeface="arial" panose="020B0604020202020204" pitchFamily="34" charset="0"/>
              </a:rPr>
              <a:t>جميع احكامه و اركانه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145" cy="21491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62000" y="4724400"/>
            <a:ext cx="8575964" cy="206259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9805"/>
              </a:avLst>
            </a:prstTxWarp>
          </a:bodyPr>
          <a:lstStyle/>
          <a:p>
            <a:r>
              <a:rPr lang="bn-IN" b="1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ঈমানে মুজমালের মাধ্যমে আমরা সংক্ষেপে </a:t>
            </a:r>
            <a:endParaRPr lang="bn-IN" b="1" i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</a:t>
            </a:r>
            <a:r>
              <a:rPr lang="bn-IN" b="1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সমুহ ও গুণাবলীর প্রতি বিশ্বাস স্থাপন </a:t>
            </a:r>
            <a:endParaRPr lang="bn-IN" b="1" i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b="1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সকল বিধি –বিধান মেনে চলার ঘোষণা  দেই ।</a:t>
            </a:r>
            <a:endParaRPr lang="en-US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838200"/>
            <a:ext cx="2057400" cy="1088886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730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7467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কালেমা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bn-BD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কালেমা</a:t>
            </a:r>
            <a:r>
              <a:rPr lang="bn-IN" sz="4000" b="1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bn-IN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তায়্যিবা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কালেমা</a:t>
            </a:r>
            <a:r>
              <a:rPr lang="bn-IN" sz="4000" b="1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bn-IN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শাহাদাত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ঈমানে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মুজমাল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i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862"/>
            <a:ext cx="9144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79928" y="2855271"/>
            <a:ext cx="5058880" cy="910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81989" y="2925045"/>
            <a:ext cx="5074808" cy="9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6207" y="821739"/>
            <a:ext cx="2165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5190632"/>
            <a:ext cx="6924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কালেমা গুলো অর্থ সহ লিখ ।</a:t>
            </a:r>
            <a:endParaRPr lang="en-US" sz="4000" dirty="0">
              <a:solidFill>
                <a:srgbClr val="3399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46014"/>
            <a:ext cx="6904156" cy="33215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13" y="5884966"/>
            <a:ext cx="9432612" cy="1170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5549" y="2946504"/>
            <a:ext cx="6301719" cy="1170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15601" y="-369169"/>
            <a:ext cx="9529594" cy="1170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36314" y="2999509"/>
            <a:ext cx="5770913" cy="1170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-blooming-animated-gif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00"/>
            <a:ext cx="9144000" cy="777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2438400"/>
            <a:ext cx="4842893" cy="2565975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-3719"/>
              </a:avLst>
            </a:prstTxWarp>
            <a:spAutoFit/>
          </a:bodyPr>
          <a:lstStyle/>
          <a:p>
            <a:r>
              <a:rPr lang="bn-IN" sz="48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48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0134599" cy="6781800"/>
          </a:xfrm>
          <a:prstGeom prst="rect">
            <a:avLst/>
          </a:prstGeom>
        </p:spPr>
      </p:pic>
      <p:sp>
        <p:nvSpPr>
          <p:cNvPr id="3" name="WordArt 209"/>
          <p:cNvSpPr>
            <a:spLocks noChangeArrowheads="1" noChangeShapeType="1" noTextEdit="1"/>
          </p:cNvSpPr>
          <p:nvPr/>
        </p:nvSpPr>
        <p:spPr bwMode="auto">
          <a:xfrm rot="404951">
            <a:off x="2262414" y="2667787"/>
            <a:ext cx="5162006" cy="24965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bn-BD" sz="2025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25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284" y="304800"/>
            <a:ext cx="716626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2819400" y="203427"/>
            <a:ext cx="4267200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2318" y="1677777"/>
            <a:ext cx="571822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 নাম্বারঃ ০১৮১৬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8826" y="4867783"/>
            <a:ext cx="63483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ln/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618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0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5366399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5766"/>
            <a:ext cx="2773609" cy="3023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66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888" y="2433817"/>
            <a:ext cx="5480097" cy="1015663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49581" y="2685099"/>
            <a:ext cx="5008418" cy="1528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57606" y="2266242"/>
            <a:ext cx="5008418" cy="1528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0" y="4979227"/>
            <a:ext cx="7595755" cy="141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4628" y="56468"/>
            <a:ext cx="7595755" cy="14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3" y="103909"/>
            <a:ext cx="4980709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76200"/>
            <a:ext cx="4495800" cy="4038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4114800"/>
            <a:ext cx="8686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lima in Bangla । বাংলা ৪ কালিমা । ৪ কালেমা ( তাইয়েবা-শাহাদাত- তাওহীদ- তামজীদ ) এবং দুই ঈমান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96982"/>
            <a:ext cx="6926896" cy="1205345"/>
          </a:xfrm>
          <a:prstGeom prst="rect">
            <a:avLst/>
          </a:prstGeom>
        </p:spPr>
        <p:txBody>
          <a:bodyPr wrap="none">
            <a:prstTxWarp prst="textSlantUp">
              <a:avLst>
                <a:gd name="adj" fmla="val 3946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>
                <a:ln/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এসো একটি ভিডিও দেখি ও শুনি</a:t>
            </a:r>
            <a:endParaRPr lang="en-GB" sz="5400" b="1" dirty="0">
              <a:ln/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17996" y="1001905"/>
            <a:ext cx="2326510" cy="11509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767" y="2056329"/>
            <a:ext cx="6019800" cy="5139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IN" sz="54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১ম </a:t>
            </a:r>
            <a:r>
              <a:rPr lang="en-US" sz="36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3306" y="4699554"/>
            <a:ext cx="3962400" cy="2084905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754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11075" b="1" spc="38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111075" b="1" spc="38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111075" b="1" spc="38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111075" b="1" spc="38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1075" b="1" spc="38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111075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7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3000" y="-2591"/>
            <a:ext cx="6858000" cy="885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36073" y="5910623"/>
            <a:ext cx="6858000" cy="1078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88778" y="3229059"/>
            <a:ext cx="4836319" cy="96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241780" y="2911439"/>
            <a:ext cx="4836319" cy="885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4" y="2651809"/>
            <a:ext cx="2983214" cy="32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958</TotalTime>
  <Words>438</Words>
  <Application>Microsoft Office PowerPoint</Application>
  <PresentationFormat>On-screen Show (4:3)</PresentationFormat>
  <Paragraphs>79</Paragraphs>
  <Slides>24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</vt:lpstr>
      <vt:lpstr>Calibri</vt:lpstr>
      <vt:lpstr>NikoshBAN</vt:lpstr>
      <vt:lpstr>Shonar Bangla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PAVEL HOQUE</dc:creator>
  <cp:lastModifiedBy>User</cp:lastModifiedBy>
  <cp:revision>176</cp:revision>
  <dcterms:created xsi:type="dcterms:W3CDTF">2006-08-16T00:00:00Z</dcterms:created>
  <dcterms:modified xsi:type="dcterms:W3CDTF">2017-08-16T04:03:28Z</dcterms:modified>
</cp:coreProperties>
</file>