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6" r:id="rId1"/>
  </p:sldMasterIdLst>
  <p:notesMasterIdLst>
    <p:notesMasterId r:id="rId23"/>
  </p:notesMasterIdLst>
  <p:sldIdLst>
    <p:sldId id="257" r:id="rId2"/>
    <p:sldId id="296" r:id="rId3"/>
    <p:sldId id="280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9" r:id="rId12"/>
    <p:sldId id="268" r:id="rId13"/>
    <p:sldId id="288" r:id="rId14"/>
    <p:sldId id="281" r:id="rId15"/>
    <p:sldId id="270" r:id="rId16"/>
    <p:sldId id="272" r:id="rId17"/>
    <p:sldId id="289" r:id="rId18"/>
    <p:sldId id="290" r:id="rId19"/>
    <p:sldId id="275" r:id="rId20"/>
    <p:sldId id="291" r:id="rId21"/>
    <p:sldId id="292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94" autoAdjust="0"/>
    <p:restoredTop sz="86435" autoAdjust="0"/>
  </p:normalViewPr>
  <p:slideViewPr>
    <p:cSldViewPr snapToGrid="0">
      <p:cViewPr varScale="1">
        <p:scale>
          <a:sx n="73" d="100"/>
          <a:sy n="73" d="100"/>
        </p:scale>
        <p:origin x="402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C0879E-54D5-4DF9-8435-6E5AC3DE2F65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C3424-CEF1-4121-8CEB-A628ACE9E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5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73580-DBA6-406B-BF13-ACDD9470B79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726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C3424-CEF1-4121-8CEB-A628ACE9E76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733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E779B-91D4-4A55-B7D5-9DC260EC709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130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C3424-CEF1-4121-8CEB-A628ACE9E76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663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B56265E1-6E30-48E4-A7C8-36C4D121D24A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517C4DD9-7C45-4C09-9AE8-6A9C004F288B}" type="slidenum">
              <a:rPr lang="en-US" smtClean="0"/>
              <a:t>‹#›</a:t>
            </a:fld>
            <a:endParaRPr lang="en-US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1101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265E1-6E30-48E4-A7C8-36C4D121D24A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C4DD9-7C45-4C09-9AE8-6A9C004F2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598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B56265E1-6E30-48E4-A7C8-36C4D121D24A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517C4DD9-7C45-4C09-9AE8-6A9C004F288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368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265E1-6E30-48E4-A7C8-36C4D121D24A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C4DD9-7C45-4C09-9AE8-6A9C004F2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286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56265E1-6E30-48E4-A7C8-36C4D121D24A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17C4DD9-7C45-4C09-9AE8-6A9C004F288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2064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265E1-6E30-48E4-A7C8-36C4D121D24A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C4DD9-7C45-4C09-9AE8-6A9C004F2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805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265E1-6E30-48E4-A7C8-36C4D121D24A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C4DD9-7C45-4C09-9AE8-6A9C004F2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156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265E1-6E30-48E4-A7C8-36C4D121D24A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C4DD9-7C45-4C09-9AE8-6A9C004F2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067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265E1-6E30-48E4-A7C8-36C4D121D24A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C4DD9-7C45-4C09-9AE8-6A9C004F2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69087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B56265E1-6E30-48E4-A7C8-36C4D121D24A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517C4DD9-7C45-4C09-9AE8-6A9C004F2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02836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B56265E1-6E30-48E4-A7C8-36C4D121D24A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517C4DD9-7C45-4C09-9AE8-6A9C004F2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264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B56265E1-6E30-48E4-A7C8-36C4D121D24A}" type="datetimeFigureOut">
              <a:rPr lang="en-US" smtClean="0"/>
              <a:t>3/9/2020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517C4DD9-7C45-4C09-9AE8-6A9C004F288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6087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7" Type="http://schemas.openxmlformats.org/officeDocument/2006/relationships/image" Target="../media/image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1.jp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5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gif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24554-C7F1-409F-A87E-FFA844E6375D}" type="slidenum">
              <a:rPr lang="ar-SA" smtClean="0"/>
              <a:pPr/>
              <a:t>1</a:t>
            </a:fld>
            <a:endParaRPr lang="ar-SA" dirty="0"/>
          </a:p>
        </p:txBody>
      </p:sp>
      <p:sp>
        <p:nvSpPr>
          <p:cNvPr id="5" name="TextBox 4"/>
          <p:cNvSpPr txBox="1"/>
          <p:nvPr/>
        </p:nvSpPr>
        <p:spPr>
          <a:xfrm>
            <a:off x="618838" y="918800"/>
            <a:ext cx="10963561" cy="120032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স্লাইডটি সম্মানিত শিক্ষকমণ্ডলীর জন্য, বিধায় স্লাইডটি হাইড করে রাখা হয়েছে</a:t>
            </a:r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। 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8839" y="2772354"/>
            <a:ext cx="10963561" cy="347787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bn-BD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কন্টেন্টটি 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bn-BD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ণি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কক্ষে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স্লাইডের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slide</a:t>
            </a:r>
            <a:r>
              <a:rPr lang="bn-BD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note এ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সংযোজন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আশা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সম্মানিত</a:t>
            </a:r>
            <a:r>
              <a:rPr lang="bn-BD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মণ্ডলী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উপস্থাপনের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উল্লেখিত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note</a:t>
            </a:r>
            <a:r>
              <a:rPr lang="bn-BD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নিবেন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এছাড়াও শিক্ষকমণ্ডলী </a:t>
            </a:r>
            <a:r>
              <a:rPr lang="en-US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প্রয়োজনবোধে তার নিজস্ব কৌশল প্রয়োগ করতে পারবেন । </a:t>
            </a:r>
            <a:endParaRPr lang="en-US" sz="4400" b="1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344400" cy="7024255"/>
          </a:xfrm>
          <a:prstGeom prst="frame">
            <a:avLst>
              <a:gd name="adj1" fmla="val 4231"/>
            </a:avLst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91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5597993" y="2063864"/>
            <a:ext cx="6726272" cy="917839"/>
          </a:xfrm>
          <a:prstGeom prst="rect">
            <a:avLst/>
          </a:prstGeom>
          <a:solidFill>
            <a:schemeClr val="bg1"/>
          </a:solidFill>
        </p:spPr>
        <p:txBody>
          <a:bodyPr wrap="square" lIns="101242" tIns="50621" rIns="101242" bIns="506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759318" indent="-759318">
              <a:buFont typeface="Wingdings" panose="05000000000000000000" pitchFamily="2" charset="2"/>
              <a:buChar char="v"/>
            </a:pPr>
            <a:r>
              <a:rPr lang="bn-IN" sz="5300" b="1" spc="55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তাঁর পিতার নাম আব্দুল্লাহ ।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9" y="-116122"/>
            <a:ext cx="862149" cy="14107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2116" y="-264168"/>
            <a:ext cx="862149" cy="14107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6469" y="5578150"/>
            <a:ext cx="862149" cy="14107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9" y="5578150"/>
            <a:ext cx="862149" cy="14107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68" y="441225"/>
            <a:ext cx="5201198" cy="55367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2" name="Rectangle 21"/>
          <p:cNvSpPr/>
          <p:nvPr/>
        </p:nvSpPr>
        <p:spPr>
          <a:xfrm>
            <a:off x="2401346" y="25727"/>
            <a:ext cx="8228553" cy="830997"/>
          </a:xfrm>
          <a:prstGeom prst="rect">
            <a:avLst/>
          </a:prstGeom>
        </p:spPr>
        <p:txBody>
          <a:bodyPr wrap="square">
            <a:prstTxWarp prst="textDoubleWave1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800" b="1" dirty="0" err="1" smtClean="0">
                <a:ln/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সর্বশেষ</a:t>
            </a:r>
            <a:r>
              <a:rPr lang="en-US" sz="4800" b="1" dirty="0" smtClean="0">
                <a:ln/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/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নবির</a:t>
            </a:r>
            <a:r>
              <a:rPr lang="en-US" sz="4800" b="1" dirty="0" smtClean="0">
                <a:ln/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 smtClean="0">
                <a:ln/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পিতা ও মাতার নামঃ</a:t>
            </a:r>
            <a:endParaRPr lang="en-US" sz="4800" b="1" dirty="0">
              <a:ln/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19910" y="4370414"/>
            <a:ext cx="6304355" cy="917839"/>
          </a:xfrm>
          <a:prstGeom prst="rect">
            <a:avLst/>
          </a:prstGeom>
          <a:solidFill>
            <a:schemeClr val="bg1"/>
          </a:solidFill>
        </p:spPr>
        <p:txBody>
          <a:bodyPr wrap="square" lIns="101242" tIns="50621" rIns="101242" bIns="506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685800" indent="-685800">
              <a:buFont typeface="Wingdings" panose="05000000000000000000" pitchFamily="2" charset="2"/>
              <a:buChar char="q"/>
            </a:pPr>
            <a:r>
              <a:rPr lang="bn-IN" sz="5300" b="1" spc="55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তাঁর মাতার নাম আমে</a:t>
            </a:r>
            <a:r>
              <a:rPr lang="en-US" sz="5300" b="1" spc="55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bn-IN" sz="5300" b="1" spc="55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300" b="1" spc="55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5300" b="1" spc="55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89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25680" y="5077849"/>
            <a:ext cx="8274505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FF000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সর্বশেষ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823842" y="2826939"/>
            <a:ext cx="6262259" cy="15287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492007" y="2583840"/>
            <a:ext cx="6248400" cy="15287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91" y="5815986"/>
            <a:ext cx="10607883" cy="14190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457094" y="-345626"/>
            <a:ext cx="12002038" cy="141900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409" y="1618596"/>
            <a:ext cx="3747359" cy="345925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24-Point Star 9"/>
          <p:cNvSpPr/>
          <p:nvPr/>
        </p:nvSpPr>
        <p:spPr>
          <a:xfrm>
            <a:off x="8224130" y="2867227"/>
            <a:ext cx="2422118" cy="2424992"/>
          </a:xfrm>
          <a:prstGeom prst="star24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মিনিট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8224130" y="1262516"/>
            <a:ext cx="2137192" cy="1311648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872757" y="708346"/>
            <a:ext cx="3913909" cy="6858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90500">
            <a:solidFill>
              <a:schemeClr val="accent5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539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5364550" y="1146621"/>
            <a:ext cx="5803781" cy="2364388"/>
          </a:xfrm>
          <a:prstGeom prst="rect">
            <a:avLst/>
          </a:prstGeom>
          <a:solidFill>
            <a:schemeClr val="bg1"/>
          </a:solidFill>
        </p:spPr>
        <p:txBody>
          <a:bodyPr wrap="square" lIns="101242" tIns="50621" rIns="101242" bIns="506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759318" indent="-759318">
              <a:buFont typeface="Wingdings" panose="05000000000000000000" pitchFamily="2" charset="2"/>
              <a:buChar char="v"/>
            </a:pPr>
            <a:r>
              <a:rPr lang="en-US" sz="4900" b="1" spc="55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মহানবি</a:t>
            </a:r>
            <a:r>
              <a:rPr lang="en-US" sz="4900" b="1" spc="55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900" b="1" spc="55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সঃ</a:t>
            </a:r>
            <a:r>
              <a:rPr lang="en-US" sz="4900" b="1" spc="55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4900" b="1" spc="55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4900" b="1" spc="55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900" b="1" spc="55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বেলা</a:t>
            </a:r>
            <a:r>
              <a:rPr lang="en-US" sz="4900" b="1" spc="55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900" b="1" spc="55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থকে</a:t>
            </a:r>
            <a:r>
              <a:rPr lang="en-US" sz="4900" b="1" spc="55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900" b="1" spc="55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4900" b="1" spc="55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900" b="1" spc="55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4900" b="1" spc="55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900" b="1" spc="55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চরিত্রের</a:t>
            </a:r>
            <a:r>
              <a:rPr lang="en-US" sz="4900" b="1" spc="55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900" b="1" spc="55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অধিকারি</a:t>
            </a:r>
            <a:r>
              <a:rPr lang="en-US" sz="4900" b="1" spc="55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900" b="1" spc="55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4900" b="1" spc="55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bn-BD" sz="4900" b="1" spc="55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9" y="-116122"/>
            <a:ext cx="862149" cy="14107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2116" y="-264168"/>
            <a:ext cx="862149" cy="14107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8814" y="6152605"/>
            <a:ext cx="862149" cy="14107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9" y="5578150"/>
            <a:ext cx="862149" cy="14107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35" y="19722"/>
            <a:ext cx="4572000" cy="4003964"/>
          </a:xfrm>
          <a:prstGeom prst="roundRect">
            <a:avLst>
              <a:gd name="adj" fmla="val 1768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Bevel 4"/>
          <p:cNvSpPr/>
          <p:nvPr/>
        </p:nvSpPr>
        <p:spPr>
          <a:xfrm>
            <a:off x="7487496" y="3511009"/>
            <a:ext cx="3974620" cy="326105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Plain">
              <a:avLst>
                <a:gd name="adj" fmla="val 52419"/>
              </a:avLst>
            </a:prstTxWarp>
            <a:noAutofit/>
          </a:bodyPr>
          <a:lstStyle/>
          <a:p>
            <a:pPr algn="ctr"/>
            <a:r>
              <a:rPr lang="bn-IN" sz="4000" b="1" spc="50" dirty="0" smtClean="0">
                <a:ln w="0"/>
                <a:solidFill>
                  <a:schemeClr val="bg2">
                    <a:lumMod val="20000"/>
                    <a:lumOff val="8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সত্যবাদী </a:t>
            </a:r>
            <a:endParaRPr lang="en-US" sz="4000" b="1" spc="50" dirty="0">
              <a:ln w="0"/>
              <a:solidFill>
                <a:schemeClr val="bg2">
                  <a:lumMod val="20000"/>
                  <a:lumOff val="8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41932" y="4536362"/>
            <a:ext cx="5803781" cy="1610336"/>
          </a:xfrm>
          <a:prstGeom prst="rect">
            <a:avLst/>
          </a:prstGeom>
          <a:solidFill>
            <a:schemeClr val="bg1"/>
          </a:solidFill>
        </p:spPr>
        <p:txBody>
          <a:bodyPr wrap="square" lIns="101242" tIns="50621" rIns="101242" bIns="506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759318" indent="-759318">
              <a:buFont typeface="Wingdings" panose="05000000000000000000" pitchFamily="2" charset="2"/>
              <a:buChar char="v"/>
            </a:pPr>
            <a:r>
              <a:rPr lang="bn-IN" sz="4900" b="1" spc="55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তিনি সব সময় সত্য কথা বলতেন । </a:t>
            </a:r>
            <a:endParaRPr lang="bn-BD" sz="4900" b="1" spc="55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217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693" y="-116123"/>
            <a:ext cx="862149" cy="14107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2116" y="-264168"/>
            <a:ext cx="862149" cy="14107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8814" y="6152605"/>
            <a:ext cx="862149" cy="14107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692" y="5583101"/>
            <a:ext cx="862149" cy="14107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181" y="1"/>
            <a:ext cx="3446558" cy="28180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Left-Right Arrow 7"/>
          <p:cNvSpPr/>
          <p:nvPr/>
        </p:nvSpPr>
        <p:spPr>
          <a:xfrm>
            <a:off x="4152116" y="1294666"/>
            <a:ext cx="3933105" cy="81531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72" y="-263"/>
            <a:ext cx="3444660" cy="32960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24" y="4000863"/>
            <a:ext cx="3656074" cy="25418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636" y="4113978"/>
            <a:ext cx="4319868" cy="28799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2" name="Left-Right Arrow 11"/>
          <p:cNvSpPr/>
          <p:nvPr/>
        </p:nvSpPr>
        <p:spPr>
          <a:xfrm>
            <a:off x="4381198" y="5068566"/>
            <a:ext cx="2737748" cy="81531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eart 12"/>
          <p:cNvSpPr/>
          <p:nvPr/>
        </p:nvSpPr>
        <p:spPr>
          <a:xfrm>
            <a:off x="3999716" y="441226"/>
            <a:ext cx="3933107" cy="3350752"/>
          </a:xfrm>
          <a:prstGeom prst="hear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3200" b="1" spc="55" dirty="0" smtClean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spc="55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মহানবি</a:t>
            </a:r>
            <a:r>
              <a:rPr lang="en-US" sz="3200" b="1" spc="55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b="1" spc="55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সঃ</a:t>
            </a:r>
            <a:r>
              <a:rPr lang="en-US" sz="3200" b="1" spc="55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IN" sz="3200" b="1" spc="55" dirty="0" smtClean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b="1" spc="55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বড় দেরকে সম্মান করতেন 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gular Pentagon 14"/>
          <p:cNvSpPr/>
          <p:nvPr/>
        </p:nvSpPr>
        <p:spPr>
          <a:xfrm>
            <a:off x="4107086" y="3714947"/>
            <a:ext cx="3718366" cy="3066030"/>
          </a:xfrm>
          <a:prstGeom prst="pentago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মহানবি</a:t>
            </a:r>
            <a:endParaRPr lang="bn-IN" sz="3600" b="1" dirty="0" smtClean="0">
              <a:ln/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b="1" dirty="0" err="1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সঃ</a:t>
            </a:r>
            <a:r>
              <a:rPr lang="en-US" sz="36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36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ছোটদেরকে স্নেহ </a:t>
            </a:r>
            <a:r>
              <a:rPr lang="bn-IN" sz="36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করতেন ।</a:t>
            </a:r>
            <a:endParaRPr lang="en-US" sz="3600" b="1" dirty="0">
              <a:ln/>
              <a:solidFill>
                <a:srgbClr val="00B0F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7" y="36277"/>
            <a:ext cx="862149" cy="14107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4516" y="-111768"/>
            <a:ext cx="862149" cy="14107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1214" y="6305005"/>
            <a:ext cx="862149" cy="14107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8" y="5735501"/>
            <a:ext cx="862149" cy="14107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7285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  <p:bldP spid="12" grpId="1" animBg="1"/>
      <p:bldP spid="13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055727" y="4403558"/>
            <a:ext cx="5375086" cy="2043465"/>
          </a:xfrm>
          <a:prstGeom prst="roundRect">
            <a:avLst>
              <a:gd name="adj" fmla="val 13087"/>
            </a:avLst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>
            <a:prstTxWarp prst="textPlain">
              <a:avLst>
                <a:gd name="adj" fmla="val 46437"/>
              </a:avLst>
            </a:prstTxWarp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n-US" sz="3200" b="1" dirty="0" err="1">
                <a:ln/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b="1" dirty="0">
                <a:ln/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/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মহানবি</a:t>
            </a:r>
            <a:r>
              <a:rPr lang="en-US" sz="3200" b="1" dirty="0">
                <a:ln/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b="1" dirty="0" err="1">
                <a:ln/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সঃ</a:t>
            </a:r>
            <a:r>
              <a:rPr lang="en-US" sz="3200" b="1" dirty="0">
                <a:ln/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IN" sz="3200" b="1" dirty="0">
              <a:ln/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ln/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ভালবাসতেন</a:t>
            </a:r>
            <a:r>
              <a:rPr lang="bn-IN" sz="3200" b="1" dirty="0">
                <a:ln/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800" b="1" spc="50" dirty="0">
              <a:ln w="0"/>
              <a:solidFill>
                <a:schemeClr val="accent4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273" y="0"/>
            <a:ext cx="862149" cy="14107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636" y="-129860"/>
            <a:ext cx="862149" cy="14107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3236" y="5625298"/>
            <a:ext cx="862149" cy="14107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272" y="5482354"/>
            <a:ext cx="862149" cy="14107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31" y="240682"/>
            <a:ext cx="3751856" cy="345465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6" name="Right Arrow 15"/>
          <p:cNvSpPr/>
          <p:nvPr/>
        </p:nvSpPr>
        <p:spPr>
          <a:xfrm>
            <a:off x="4176218" y="1968009"/>
            <a:ext cx="720635" cy="5817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247" y="79610"/>
            <a:ext cx="3226892" cy="36385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8" name="Heart 17"/>
          <p:cNvSpPr/>
          <p:nvPr/>
        </p:nvSpPr>
        <p:spPr>
          <a:xfrm>
            <a:off x="8206091" y="3197237"/>
            <a:ext cx="3986094" cy="3645567"/>
          </a:xfrm>
          <a:prstGeom prst="heart">
            <a:avLst/>
          </a:prstGeom>
          <a:solidFill>
            <a:schemeClr val="accent3">
              <a:lumMod val="50000"/>
            </a:schemeClr>
          </a:solidFill>
          <a:ln w="76200">
            <a:solidFill>
              <a:schemeClr val="accent5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Stop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bn-IN" sz="3200" b="1" dirty="0" smtClean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 smtClean="0">
                <a:ln/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b="1" dirty="0" smtClean="0">
                <a:ln/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/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মহানবি</a:t>
            </a:r>
            <a:r>
              <a:rPr lang="en-US" sz="3200" b="1" dirty="0" smtClean="0">
                <a:ln/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b="1" dirty="0" err="1" smtClean="0">
                <a:ln/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সঃ</a:t>
            </a:r>
            <a:r>
              <a:rPr lang="en-US" sz="3200" b="1" dirty="0" smtClean="0">
                <a:ln/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IN" sz="3200" b="1" dirty="0" smtClean="0">
              <a:ln/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 smtClean="0">
                <a:ln/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ভালবাসতেন</a:t>
            </a:r>
            <a:r>
              <a:rPr lang="bn-IN" sz="3200" b="1" dirty="0" smtClean="0">
                <a:ln/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n/>
              <a:solidFill>
                <a:schemeClr val="accent6"/>
              </a:solidFill>
            </a:endParaRPr>
          </a:p>
        </p:txBody>
      </p:sp>
      <p:sp>
        <p:nvSpPr>
          <p:cNvPr id="19" name="Curved Up Arrow 18"/>
          <p:cNvSpPr/>
          <p:nvPr/>
        </p:nvSpPr>
        <p:spPr>
          <a:xfrm rot="14302436" flipH="1">
            <a:off x="8111545" y="1113750"/>
            <a:ext cx="3456237" cy="170852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22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 animBg="1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1530" y="3888137"/>
            <a:ext cx="535306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defRPr/>
            </a:pPr>
            <a:r>
              <a:rPr lang="bn-IN" sz="4000" b="1" spc="50" dirty="0" smtClean="0">
                <a:ln w="0"/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মুহাম্মদ (সঃ) নিকট টাকা-পয়সা স্বর্ণ আমানত  রাখতো । তাই সকলে “আল আমিন” বা “আস সাদিক”বলে ডাকতো । </a:t>
            </a:r>
            <a:endParaRPr lang="bn-IN" sz="4000" b="1" spc="50" dirty="0">
              <a:ln w="0"/>
              <a:solidFill>
                <a:srgbClr val="FFC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273" y="0"/>
            <a:ext cx="862149" cy="14107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1636" y="-129860"/>
            <a:ext cx="862149" cy="14107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3236" y="5625298"/>
            <a:ext cx="862149" cy="14107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272" y="5482354"/>
            <a:ext cx="862149" cy="14107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6"/>
          <a:stretch/>
        </p:blipFill>
        <p:spPr>
          <a:xfrm>
            <a:off x="788012" y="14000"/>
            <a:ext cx="3264292" cy="2810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8"/>
          <a:stretch/>
        </p:blipFill>
        <p:spPr>
          <a:xfrm>
            <a:off x="4612331" y="61706"/>
            <a:ext cx="3424900" cy="2801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692" y="3888137"/>
            <a:ext cx="3407290" cy="29718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8736989" y="91206"/>
            <a:ext cx="2856563" cy="2639165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spc="50" dirty="0" smtClean="0">
                <a:ln w="0"/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আমানত</a:t>
            </a:r>
            <a:r>
              <a:rPr lang="bn-IN" b="1" spc="50" dirty="0" smtClean="0">
                <a:ln w="0"/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sp>
        <p:nvSpPr>
          <p:cNvPr id="33" name="Right Arrow 32"/>
          <p:cNvSpPr/>
          <p:nvPr/>
        </p:nvSpPr>
        <p:spPr>
          <a:xfrm>
            <a:off x="4052304" y="1329502"/>
            <a:ext cx="720635" cy="5817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>
            <a:off x="8037231" y="1038632"/>
            <a:ext cx="720635" cy="5817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urved Up Arrow 34"/>
          <p:cNvSpPr/>
          <p:nvPr/>
        </p:nvSpPr>
        <p:spPr>
          <a:xfrm rot="17264369" flipH="1">
            <a:off x="9051314" y="3711661"/>
            <a:ext cx="3449664" cy="1729064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51119" y="2120714"/>
            <a:ext cx="9380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spc="50" dirty="0" smtClean="0">
                <a:ln w="0"/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bn-IN" b="1" spc="50" dirty="0" smtClean="0">
                <a:ln w="0"/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999211" y="2061191"/>
            <a:ext cx="6511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স্বর্ণ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5219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33" grpId="0" animBg="1"/>
      <p:bldP spid="34" grpId="0" animBg="1"/>
      <p:bldP spid="35" grpId="0" animBg="1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65138" y="848560"/>
            <a:ext cx="2895600" cy="769441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152400" dist="317500" dir="5400000" sx="90000" sy="-19000" rotWithShape="0">
              <a:srgbClr val="FF0000">
                <a:alpha val="15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4400" b="1" dirty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জোড়ায় কাজঃ</a:t>
            </a:r>
            <a:endParaRPr lang="en-US" sz="4400" b="1" dirty="0">
              <a:ln/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66430" y="4471670"/>
            <a:ext cx="7388291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000" b="1" dirty="0" err="1" smtClean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4000" b="1" dirty="0" smtClean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4000" b="1" dirty="0" err="1" smtClean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সঃ</a:t>
            </a:r>
            <a:r>
              <a:rPr lang="en-US" sz="4000" b="1" dirty="0" smtClean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4000" b="1" dirty="0" err="1" smtClean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নিকট</a:t>
            </a:r>
            <a:r>
              <a:rPr lang="en-US" sz="4000" b="1" dirty="0" smtClean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4000" b="1" dirty="0" smtClean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dirty="0" smtClean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dirty="0" smtClean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জমা</a:t>
            </a:r>
            <a:r>
              <a:rPr lang="en-US" sz="4000" b="1" dirty="0" smtClean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রাখতেন</a:t>
            </a:r>
            <a:r>
              <a:rPr lang="en-US" sz="4000" b="1" dirty="0" smtClean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? </a:t>
            </a:r>
            <a:r>
              <a:rPr lang="en-US" sz="4000" b="1" dirty="0" err="1" smtClean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000" b="1" dirty="0" smtClean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endParaRPr lang="en-US" sz="4000" b="1" dirty="0">
              <a:ln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584984" y="2534835"/>
            <a:ext cx="6419371" cy="15287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629547" y="2534836"/>
            <a:ext cx="6016546" cy="15287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37" y="5493553"/>
            <a:ext cx="11069783" cy="14190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25125" y="-210956"/>
            <a:ext cx="11014365" cy="141900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527" y="1681274"/>
            <a:ext cx="5188477" cy="2860723"/>
          </a:xfrm>
          <a:prstGeom prst="rect">
            <a:avLst/>
          </a:prstGeom>
        </p:spPr>
      </p:pic>
      <p:sp>
        <p:nvSpPr>
          <p:cNvPr id="10" name="24-Point Star 9"/>
          <p:cNvSpPr/>
          <p:nvPr/>
        </p:nvSpPr>
        <p:spPr>
          <a:xfrm>
            <a:off x="8224130" y="3240670"/>
            <a:ext cx="2422118" cy="2424992"/>
          </a:xfrm>
          <a:prstGeom prst="star24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মিনিট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7979455" y="1149007"/>
            <a:ext cx="2137192" cy="1311648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22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15" y="915969"/>
            <a:ext cx="3328376" cy="35887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493421" y="3051760"/>
            <a:ext cx="7603962" cy="8507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43758" y="2924267"/>
            <a:ext cx="7172507" cy="13239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136" y="915969"/>
            <a:ext cx="2997137" cy="358878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9" name="Left-Right Arrow 8"/>
          <p:cNvSpPr/>
          <p:nvPr/>
        </p:nvSpPr>
        <p:spPr>
          <a:xfrm>
            <a:off x="4200443" y="2165752"/>
            <a:ext cx="3646049" cy="81531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360927" y="3477126"/>
            <a:ext cx="21696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spc="50" dirty="0" err="1">
                <a:ln w="0">
                  <a:solidFill>
                    <a:sysClr val="windowText" lastClr="000000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সর্বশেষ</a:t>
            </a:r>
            <a:r>
              <a:rPr lang="en-US" sz="3600" b="1" spc="50" dirty="0">
                <a:ln w="0">
                  <a:solidFill>
                    <a:sysClr val="windowText" lastClr="000000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নবি</a:t>
            </a:r>
            <a:endParaRPr lang="en-US" sz="3600" dirty="0"/>
          </a:p>
        </p:txBody>
      </p:sp>
      <p:sp>
        <p:nvSpPr>
          <p:cNvPr id="4" name="Round Diagonal Corner Rectangle 3"/>
          <p:cNvSpPr/>
          <p:nvPr/>
        </p:nvSpPr>
        <p:spPr>
          <a:xfrm>
            <a:off x="4125819" y="3320716"/>
            <a:ext cx="3591297" cy="3340767"/>
          </a:xfrm>
          <a:prstGeom prst="round2DiagRect">
            <a:avLst>
              <a:gd name="adj1" fmla="val 22603"/>
              <a:gd name="adj2" fmla="val 0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Plain">
              <a:avLst>
                <a:gd name="adj" fmla="val 46487"/>
              </a:avLst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400" b="1" dirty="0" err="1" smtClean="0">
                <a:ln/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4400" b="1" dirty="0" smtClean="0">
                <a:ln/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>
                <a:ln/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4400" b="1" dirty="0" err="1">
                <a:ln/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সঃ</a:t>
            </a:r>
            <a:r>
              <a:rPr lang="en-US" sz="4400" b="1" dirty="0">
                <a:ln/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4400" b="1" dirty="0" err="1">
                <a:ln/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খাতামুন</a:t>
            </a:r>
            <a:r>
              <a:rPr lang="en-US" sz="4400" b="1" dirty="0">
                <a:ln/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/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নাবিয়্যিন</a:t>
            </a:r>
            <a:r>
              <a:rPr lang="en-US" sz="4400" b="1" dirty="0">
                <a:ln/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/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b="1" dirty="0">
                <a:ln/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/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সর্বশেষ</a:t>
            </a:r>
            <a:r>
              <a:rPr lang="en-US" sz="4400" b="1" dirty="0">
                <a:ln/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/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নবি</a:t>
            </a:r>
            <a:r>
              <a:rPr lang="bn-IN" sz="4400" b="1" dirty="0" smtClean="0">
                <a:ln/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GB" sz="4400" b="1" dirty="0">
              <a:ln/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142" y="4848046"/>
            <a:ext cx="1943244" cy="17081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076" y="4740102"/>
            <a:ext cx="1943244" cy="1816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594" y="-35462"/>
            <a:ext cx="5589455" cy="107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861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4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078907" y="2637246"/>
            <a:ext cx="7315202" cy="13910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69691" y="2847222"/>
            <a:ext cx="7315202" cy="1323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195" y="979599"/>
            <a:ext cx="3761385" cy="428877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Left-Right Arrow 10"/>
          <p:cNvSpPr/>
          <p:nvPr/>
        </p:nvSpPr>
        <p:spPr>
          <a:xfrm>
            <a:off x="4687951" y="2460612"/>
            <a:ext cx="3031455" cy="13731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Bevel 11"/>
          <p:cNvSpPr/>
          <p:nvPr/>
        </p:nvSpPr>
        <p:spPr>
          <a:xfrm>
            <a:off x="7719406" y="1155253"/>
            <a:ext cx="3573378" cy="4288774"/>
          </a:xfrm>
          <a:prstGeom prst="beve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isometricOffAxis1Right"/>
              <a:lightRig rig="threePt" dir="t"/>
            </a:scene3d>
          </a:bodyPr>
          <a:lstStyle/>
          <a:p>
            <a:r>
              <a:rPr lang="en-US" sz="4400" b="1" dirty="0" err="1">
                <a:ln/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4400" b="1" dirty="0">
                <a:ln/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4400" b="1" dirty="0" err="1" smtClean="0">
                <a:ln/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সঃ</a:t>
            </a:r>
            <a:r>
              <a:rPr lang="en-US" sz="4400" b="1" dirty="0" smtClean="0">
                <a:ln/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IN" sz="4400" b="1" dirty="0" smtClean="0">
                <a:ln/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       এর পরে  কোন </a:t>
            </a:r>
            <a:r>
              <a:rPr lang="en-US" sz="4400" b="1" dirty="0" err="1" smtClean="0">
                <a:ln/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নবি</a:t>
            </a:r>
            <a:r>
              <a:rPr lang="bn-IN" sz="4400" b="1" dirty="0" smtClean="0">
                <a:ln/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আসবেন না ।</a:t>
            </a:r>
            <a:endParaRPr lang="en-GB" sz="3600" b="1" dirty="0">
              <a:ln/>
              <a:solidFill>
                <a:schemeClr val="accent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76382" y="5581674"/>
            <a:ext cx="9549409" cy="769441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44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তাঁর </a:t>
            </a:r>
            <a:r>
              <a:rPr lang="bn-IN" sz="4400" b="1" dirty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পরে </a:t>
            </a:r>
            <a:r>
              <a:rPr lang="bn-IN" sz="44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কেউ নবুওয়াত দাবি করলে সে মিথ্যাবাদী ।</a:t>
            </a:r>
            <a:endParaRPr lang="en-GB" sz="36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128" y="3849163"/>
            <a:ext cx="1943244" cy="16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766" y="-179305"/>
            <a:ext cx="5589455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71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42576" y="2117982"/>
            <a:ext cx="8052601" cy="286232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571500" indent="-571500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bn-IN" sz="36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সর্বশেষ নবির নাম কি 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36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 smtClean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bn-IN" sz="36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 সারা বিশ্বের জন্য প্রেরিত ?</a:t>
            </a:r>
            <a:endParaRPr lang="en-US" sz="3200" b="1" dirty="0" smtClean="0">
              <a:ln/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bn-IN" sz="36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মুহাম্মদ (সঃ) কখন ও কোথায়  জন্ম গ্রহণ করেন ?  </a:t>
            </a:r>
          </a:p>
          <a:p>
            <a:pPr marL="457200" indent="-457200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bn-IN" sz="36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“আল আমিন” শব্দের অর্থ কি ? </a:t>
            </a:r>
          </a:p>
          <a:p>
            <a:pPr marL="457200" indent="-457200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bn-IN" sz="36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খাতামুন নাবিয়্যিন বা সর্বশেষ নবি কে ?   </a:t>
            </a:r>
          </a:p>
        </p:txBody>
      </p:sp>
      <p:sp>
        <p:nvSpPr>
          <p:cNvPr id="3" name="Rectangle 2"/>
          <p:cNvSpPr/>
          <p:nvPr/>
        </p:nvSpPr>
        <p:spPr>
          <a:xfrm>
            <a:off x="4497471" y="1213828"/>
            <a:ext cx="16417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b="1" spc="50" dirty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  <a:endParaRPr lang="en-US" sz="4000" b="1" spc="50" dirty="0">
              <a:ln w="0"/>
              <a:solidFill>
                <a:srgbClr val="7030A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109277" y="2653793"/>
            <a:ext cx="4762500" cy="17907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53451" y="5233736"/>
            <a:ext cx="11454063" cy="174858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-1774639" y="2552059"/>
            <a:ext cx="5481563" cy="211967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12235" y="-40503"/>
            <a:ext cx="11454063" cy="155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18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bismillahirrahmanirrahim___.p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46218" y="551751"/>
            <a:ext cx="7426036" cy="29718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596" y="2990459"/>
            <a:ext cx="7647710" cy="36800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6585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784" y="1277702"/>
            <a:ext cx="4675739" cy="419431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43481" y="0"/>
            <a:ext cx="3381055" cy="1488869"/>
          </a:xfrm>
          <a:prstGeom prst="rect">
            <a:avLst/>
          </a:prstGeom>
        </p:spPr>
        <p:txBody>
          <a:bodyPr wrap="none">
            <a:prstTxWarp prst="textInflate">
              <a:avLst/>
            </a:prstTxWarp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defRPr/>
            </a:pPr>
            <a:r>
              <a:rPr lang="bn-BD" sz="66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6600" b="1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37249" y="5417710"/>
            <a:ext cx="97813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মুহাম্মেদ</a:t>
            </a:r>
            <a:r>
              <a:rPr lang="en-US" sz="5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5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সঃ</a:t>
            </a:r>
            <a:r>
              <a:rPr lang="en-US" sz="5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  <a:r>
              <a:rPr lang="en-US" sz="5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5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খাতামুন</a:t>
            </a:r>
            <a:r>
              <a:rPr lang="en-US" sz="5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নাবিয়্যইন</a:t>
            </a:r>
            <a:r>
              <a:rPr lang="en-US" sz="5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bn-IN" sz="5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5400" b="1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524763" y="2416479"/>
            <a:ext cx="6966284" cy="19167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735416" y="2627646"/>
            <a:ext cx="6966284" cy="191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761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31acc1d-0820-4a14-b693-cbc75282958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669" y="-108284"/>
            <a:ext cx="9159240" cy="510320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Rectangle 2"/>
          <p:cNvSpPr/>
          <p:nvPr/>
        </p:nvSpPr>
        <p:spPr>
          <a:xfrm>
            <a:off x="3760692" y="1447800"/>
            <a:ext cx="4953000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3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ধন্যবাদ সবাইকে </a:t>
            </a:r>
            <a:endParaRPr lang="en-US" sz="13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524763" y="2416479"/>
            <a:ext cx="6966284" cy="19167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903056" y="2316617"/>
            <a:ext cx="6966284" cy="19167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231" y="4527884"/>
            <a:ext cx="10081864" cy="249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7324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9" y="1059"/>
            <a:ext cx="12236259" cy="69288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/>
          <p:cNvSpPr txBox="1"/>
          <p:nvPr/>
        </p:nvSpPr>
        <p:spPr>
          <a:xfrm>
            <a:off x="2485007" y="1888109"/>
            <a:ext cx="6328533" cy="3154710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19900" b="1" dirty="0">
                <a:ln/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ar-SA" sz="19900" b="1" dirty="0">
              <a:ln/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81064" y="444913"/>
            <a:ext cx="6247223" cy="110799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1">
            <a:prstTxWarp prst="textInflate">
              <a:avLst>
                <a:gd name="adj" fmla="val 13748"/>
              </a:avLst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6600" b="1" dirty="0">
                <a:ln/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</a:t>
            </a:r>
            <a:endParaRPr lang="ar-SA" sz="6600" b="1" dirty="0">
              <a:ln/>
              <a:solidFill>
                <a:schemeClr val="tx2"/>
              </a:solidFill>
              <a:latin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9" y="-116122"/>
            <a:ext cx="862149" cy="14107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2116" y="-264168"/>
            <a:ext cx="862149" cy="14107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6469" y="5578150"/>
            <a:ext cx="862149" cy="14107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9" y="5578150"/>
            <a:ext cx="862149" cy="14107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16" y="4076455"/>
            <a:ext cx="11724967" cy="27072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52" y="2617880"/>
            <a:ext cx="1943244" cy="18160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816" y="2824358"/>
            <a:ext cx="1943244" cy="18160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5644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701680" y="1902777"/>
            <a:ext cx="5171664" cy="34163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  <a:prstDash val="dashDot"/>
          </a:ln>
          <a:scene3d>
            <a:camera prst="perspectiveLeft"/>
            <a:lightRig rig="threePt" dir="t"/>
          </a:scene3d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4000" b="1" dirty="0">
                <a:ln/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মুহাম্মদ শাহ্‌ জাহান </a:t>
            </a:r>
            <a:r>
              <a:rPr lang="en-US" sz="4000" b="1" dirty="0" err="1">
                <a:ln/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কুতুবী</a:t>
            </a:r>
            <a:endParaRPr lang="bn-BD" sz="4000" b="1" dirty="0">
              <a:ln/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>
                <a:ln/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n/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200" b="1" dirty="0" smtClean="0">
              <a:ln/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b="1" dirty="0">
                <a:ln/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আধুনগর ইসলামিয়া ফাজিল মাদ্‌রাসা</a:t>
            </a:r>
            <a:endParaRPr lang="en-US" sz="3200" b="1" dirty="0">
              <a:ln/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ln/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লোহাগাড়া</a:t>
            </a:r>
            <a:r>
              <a:rPr lang="en-US" sz="3200" b="1" dirty="0">
                <a:ln/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200" b="1" dirty="0" err="1" smtClean="0">
                <a:ln/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en-US" sz="3200" b="1" dirty="0" smtClean="0">
                <a:ln/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algn="ctr"/>
            <a:r>
              <a:rPr lang="en-US" sz="3200" b="1" dirty="0" err="1" smtClean="0">
                <a:ln/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মোবঃ</a:t>
            </a:r>
            <a:r>
              <a:rPr lang="en-US" sz="3200" b="1" dirty="0" smtClean="0">
                <a:ln/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০১৮১৬৮৩০২৪৯</a:t>
            </a:r>
            <a:r>
              <a:rPr lang="bn-BD" sz="2400" b="1" dirty="0">
                <a:ln/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2400" b="1" dirty="0">
                <a:ln/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400" b="1" dirty="0" err="1">
                <a:ln/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ইমেইল</a:t>
            </a:r>
            <a:r>
              <a:rPr lang="en-US" sz="2400" b="1" dirty="0">
                <a:ln/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b="1" dirty="0">
                <a:ln/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mdshahjahankutuby@gmail.com</a:t>
            </a:r>
            <a:endParaRPr lang="en-US" sz="2400" b="1" dirty="0">
              <a:ln/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own Ribbon 4"/>
          <p:cNvSpPr/>
          <p:nvPr/>
        </p:nvSpPr>
        <p:spPr>
          <a:xfrm>
            <a:off x="4387160" y="204537"/>
            <a:ext cx="3398593" cy="1303908"/>
          </a:xfrm>
          <a:prstGeom prst="ribbon">
            <a:avLst>
              <a:gd name="adj1" fmla="val 15517"/>
              <a:gd name="adj2" fmla="val 6931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5092653"/>
            <a:ext cx="11873345" cy="16746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05" y="1221599"/>
            <a:ext cx="3888904" cy="378195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683" y="2201495"/>
            <a:ext cx="2143125" cy="23409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9" y="-116122"/>
            <a:ext cx="1097280" cy="14107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4704" y="-257957"/>
            <a:ext cx="1097280" cy="14107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7787" y="5578150"/>
            <a:ext cx="1097280" cy="14107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9" y="5578150"/>
            <a:ext cx="1097280" cy="14107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68222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983201" y="3425356"/>
            <a:ext cx="192506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>
                <a:ln/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6000" b="1" dirty="0">
                <a:ln/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6000" b="1" dirty="0" err="1">
                <a:ln/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6000" b="1" dirty="0">
                <a:ln/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/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চিত্র</a:t>
            </a:r>
            <a:r>
              <a:rPr lang="bn-IN" sz="6000" b="1" dirty="0">
                <a:ln/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/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6000" b="1" dirty="0">
                <a:ln/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6000" b="1" dirty="0">
              <a:ln/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063" y="1018902"/>
            <a:ext cx="2652206" cy="24064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725" y="-235691"/>
            <a:ext cx="4581380" cy="25967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9" y="-116122"/>
            <a:ext cx="862149" cy="14107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2116" y="-264168"/>
            <a:ext cx="862149" cy="14107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6469" y="5578150"/>
            <a:ext cx="862149" cy="14107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9" y="5578150"/>
            <a:ext cx="862149" cy="14107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89" y="-116122"/>
            <a:ext cx="3957885" cy="25650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01" y="2688236"/>
            <a:ext cx="3957671" cy="416976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880" y="2565023"/>
            <a:ext cx="4119070" cy="42914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5844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700723" y="947281"/>
            <a:ext cx="4156941" cy="78530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bn-IN" sz="60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6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60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50118" y="1944727"/>
            <a:ext cx="6019800" cy="590161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40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0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bn-IN" sz="40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 </a:t>
            </a:r>
            <a:r>
              <a:rPr lang="en-US" sz="4000" b="1" dirty="0" err="1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</a:t>
            </a:r>
            <a:r>
              <a:rPr lang="bn-IN" sz="40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en-US" sz="40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IN" sz="40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ওয়াল</a:t>
            </a:r>
            <a:r>
              <a:rPr lang="en-US" sz="40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ফিকহ</a:t>
            </a:r>
            <a:endParaRPr lang="en-US" sz="4000" b="1" dirty="0">
              <a:ln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5400" b="1" dirty="0">
                <a:ln/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r>
              <a:rPr lang="en-US" sz="5400" b="1" dirty="0">
                <a:ln/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2700" b="1" dirty="0">
                <a:ln/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b="1" dirty="0" err="1" smtClean="0">
                <a:ln/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5400" b="1" dirty="0">
                <a:ln/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 smtClean="0">
                <a:ln/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r>
              <a:rPr lang="en-US" sz="2700" b="1" dirty="0" smtClean="0">
                <a:ln/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smtClean="0">
                <a:ln/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5400" b="1" dirty="0">
              <a:ln/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6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en-US" sz="3600" b="1" dirty="0" err="1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36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endParaRPr lang="bn-IN" sz="3600" b="1" dirty="0">
              <a:ln/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4950" b="1" dirty="0" smtClean="0">
              <a:ln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950" b="1" dirty="0">
              <a:ln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95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95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endParaRPr lang="en-US" sz="495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55818" y="4333836"/>
            <a:ext cx="6276703" cy="987331"/>
          </a:xfrm>
          <a:prstGeom prst="rect">
            <a:avLst/>
          </a:prstGeom>
        </p:spPr>
        <p:txBody>
          <a:bodyPr wrap="square">
            <a:prstTxWarp prst="textWave1">
              <a:avLst/>
            </a:prstTxWarp>
            <a:spAutoFit/>
          </a:bodyPr>
          <a:lstStyle/>
          <a:p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সর্বশেষ</a:t>
            </a:r>
            <a:r>
              <a:rPr lang="bn-IN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নবির</a:t>
            </a:r>
            <a:r>
              <a:rPr lang="bn-IN" sz="3600" b="1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3600" b="1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7" name="Flowchart: Predefined Process 16"/>
          <p:cNvSpPr/>
          <p:nvPr/>
        </p:nvSpPr>
        <p:spPr>
          <a:xfrm>
            <a:off x="796522" y="1544539"/>
            <a:ext cx="3527491" cy="3994188"/>
          </a:xfrm>
          <a:prstGeom prst="flowChartPredefined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480860" y="2032106"/>
            <a:ext cx="2377940" cy="3289061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bn-IN" sz="4000" b="1" spc="5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সর্বশেষ</a:t>
            </a:r>
            <a:r>
              <a:rPr lang="en-US" sz="4000" b="1" spc="5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4000" b="1" spc="50" dirty="0" smtClean="0">
              <a:ln w="0">
                <a:solidFill>
                  <a:sysClr val="windowText" lastClr="000000"/>
                </a:solidFill>
              </a:ln>
              <a:solidFill>
                <a:schemeClr val="accent1">
                  <a:lumMod val="7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4000" b="1" spc="5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নবির</a:t>
            </a:r>
            <a:r>
              <a:rPr lang="en-US" sz="4000" b="1" spc="5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spc="5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         </a:t>
            </a:r>
            <a:r>
              <a:rPr lang="en-US" sz="4000" b="1" spc="5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4000" b="1" spc="5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spc="50" dirty="0">
              <a:ln w="0">
                <a:solidFill>
                  <a:sysClr val="windowText" lastClr="000000"/>
                </a:solidFill>
              </a:ln>
              <a:solidFill>
                <a:schemeClr val="accent1">
                  <a:lumMod val="7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4856"/>
            <a:ext cx="12192000" cy="65314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74810" y="-38927"/>
            <a:ext cx="11691767" cy="986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808734"/>
            <a:ext cx="12192000" cy="1201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749059" y="3016653"/>
            <a:ext cx="6056745" cy="1049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501166" y="3056317"/>
            <a:ext cx="6064627" cy="1027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38831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58389" y="1695881"/>
            <a:ext cx="10543309" cy="5039502"/>
          </a:xfrm>
          <a:prstGeom prst="rect">
            <a:avLst/>
          </a:prstGeom>
          <a:noFill/>
        </p:spPr>
        <p:txBody>
          <a:bodyPr wrap="square" lIns="94914" tIns="47457" rIns="94914" bIns="47457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625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625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625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8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পাঠ শেষে </a:t>
            </a:r>
            <a:r>
              <a:rPr lang="bn-BD" sz="48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শিক্ষার্থীরা-</a:t>
            </a:r>
            <a:r>
              <a:rPr lang="bn-IN" sz="48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------</a:t>
            </a:r>
            <a:endParaRPr lang="bn-BD" sz="48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1200" b="1" u="sng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সর্বশেষ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নবির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 </a:t>
            </a:r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পারবে।</a:t>
            </a: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সর্বশেষ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নবির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জন্মে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সন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খাতামুন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নাবিয়্যিন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সর্বশেষ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নবির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ব্যাখা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bn-BD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5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45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3168"/>
            <a:ext cx="3005139" cy="35348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0" y="-3"/>
            <a:ext cx="2951018" cy="33917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227126" y="-2"/>
            <a:ext cx="2964871" cy="339436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64779" y="3407507"/>
            <a:ext cx="3089563" cy="3450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60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558636" y="0"/>
            <a:ext cx="5076364" cy="830997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800" b="1" dirty="0" err="1" smtClean="0">
                <a:ln/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সর্বশেষ</a:t>
            </a:r>
            <a:r>
              <a:rPr lang="en-US" sz="4800" b="1" dirty="0" smtClean="0">
                <a:ln/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/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নবির</a:t>
            </a:r>
            <a:r>
              <a:rPr lang="en-US" sz="4800" b="1" dirty="0" smtClean="0">
                <a:ln/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/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bn-IN" sz="4800" b="1" dirty="0" smtClean="0">
                <a:ln/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4800" b="1" dirty="0" smtClean="0">
                <a:ln/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800" b="1" dirty="0">
              <a:ln/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9" y="-116122"/>
            <a:ext cx="862149" cy="14107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2116" y="-264168"/>
            <a:ext cx="862149" cy="14107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6469" y="5578150"/>
            <a:ext cx="862149" cy="14107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9" y="5578150"/>
            <a:ext cx="862149" cy="14107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000" y="1823977"/>
            <a:ext cx="3272142" cy="283788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78" y="404669"/>
            <a:ext cx="3580324" cy="28028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300445" y="3354839"/>
            <a:ext cx="80686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59318" indent="-759318">
              <a:buFont typeface="Wingdings" panose="05000000000000000000" pitchFamily="2" charset="2"/>
              <a:buChar char="v"/>
            </a:pPr>
            <a:r>
              <a:rPr lang="bn-IN" sz="4000" b="1" spc="55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হযরত মুহাম্মদ (সঃ) সর্বশেষ নবি ও রাসুল ।</a:t>
            </a:r>
            <a:endParaRPr lang="bn-BD" sz="4000" b="1" spc="55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51502" y="1084956"/>
            <a:ext cx="85699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000" b="1" spc="55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প্রিয় নবি হলেন হযরত মুহাম্মদ (সঃ)।</a:t>
            </a:r>
            <a:endParaRPr lang="bn-BD" sz="4000" b="1" spc="55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640665" y="5237325"/>
            <a:ext cx="48229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4000" b="1" spc="55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তিনি সারা সৃষ্টির জন্য রহমত হিসেবে প্রেরিত ।</a:t>
            </a:r>
            <a:endParaRPr lang="bn-BD" sz="4000" b="1" spc="55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190343" y="4826270"/>
            <a:ext cx="2773749" cy="216266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Stop">
              <a:avLst>
                <a:gd name="adj" fmla="val 17953"/>
              </a:avLst>
            </a:prstTxWarp>
            <a:noAutofit/>
          </a:bodyPr>
          <a:lstStyle/>
          <a:p>
            <a:pPr algn="ctr"/>
            <a:r>
              <a:rPr lang="bn-IN" sz="9600" b="1" spc="55" dirty="0">
                <a:ln w="11430"/>
                <a:solidFill>
                  <a:schemeClr val="bg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রহমত</a:t>
            </a:r>
            <a:endParaRPr lang="en-US" sz="96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26" y="4268252"/>
            <a:ext cx="2806910" cy="24345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4977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  <p:bldP spid="18" grpId="0"/>
      <p:bldP spid="19" grpId="0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4100945" y="1481280"/>
            <a:ext cx="7744691" cy="3364662"/>
          </a:xfrm>
          <a:prstGeom prst="rect">
            <a:avLst/>
          </a:prstGeom>
          <a:solidFill>
            <a:schemeClr val="bg1"/>
          </a:solidFill>
        </p:spPr>
        <p:txBody>
          <a:bodyPr wrap="square" lIns="101242" tIns="50621" rIns="101242" bIns="5062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759318" indent="-759318">
              <a:buFont typeface="Wingdings" panose="05000000000000000000" pitchFamily="2" charset="2"/>
              <a:buChar char="v"/>
            </a:pPr>
            <a:r>
              <a:rPr lang="en-US" sz="5300" b="1" spc="55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5300" b="1" spc="55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৫৭০ </a:t>
            </a:r>
            <a:r>
              <a:rPr lang="en-US" sz="5300" b="1" spc="55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খৃষ্টাব্দের</a:t>
            </a:r>
            <a:r>
              <a:rPr lang="en-US" sz="5300" b="1" spc="55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marL="759318" indent="-759318">
              <a:buFont typeface="Wingdings" panose="05000000000000000000" pitchFamily="2" charset="2"/>
              <a:buChar char="v"/>
            </a:pPr>
            <a:r>
              <a:rPr lang="en-US" sz="5300" b="1" spc="55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১২ই </a:t>
            </a:r>
            <a:r>
              <a:rPr lang="en-US" sz="5300" b="1" spc="55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রবিউল</a:t>
            </a:r>
            <a:r>
              <a:rPr lang="en-US" sz="5300" b="1" spc="55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300" b="1" spc="55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আউয়াল</a:t>
            </a:r>
            <a:r>
              <a:rPr lang="en-US" sz="5300" b="1" spc="55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</a:p>
          <a:p>
            <a:pPr marL="759318" indent="-759318">
              <a:buFont typeface="Wingdings" panose="05000000000000000000" pitchFamily="2" charset="2"/>
              <a:buChar char="v"/>
            </a:pPr>
            <a:r>
              <a:rPr lang="en-US" sz="5300" b="1" spc="55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300" b="1" spc="55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সোমবার</a:t>
            </a:r>
            <a:r>
              <a:rPr lang="en-US" sz="5300" b="1" spc="55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300" b="1" spc="55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মক্কার</a:t>
            </a:r>
            <a:r>
              <a:rPr lang="en-US" sz="5300" b="1" spc="55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300" b="1" spc="55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বিখ্যাত</a:t>
            </a:r>
            <a:r>
              <a:rPr lang="en-US" sz="5300" b="1" spc="55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300" b="1" spc="55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কুরাইশ</a:t>
            </a:r>
            <a:r>
              <a:rPr lang="en-US" sz="5300" b="1" spc="55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300" b="1" spc="55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বংশে</a:t>
            </a:r>
            <a:r>
              <a:rPr lang="en-US" sz="5300" b="1" spc="55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300" b="1" spc="55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জন্মগ্রহণ</a:t>
            </a:r>
            <a:r>
              <a:rPr lang="en-US" sz="5300" b="1" spc="55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300" b="1" spc="55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bn-BD" sz="5300" b="1" spc="55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5300" b="1" spc="55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9" y="-116122"/>
            <a:ext cx="862149" cy="14107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2116" y="-264168"/>
            <a:ext cx="862149" cy="14107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6469" y="5578150"/>
            <a:ext cx="862149" cy="14107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9" y="5578150"/>
            <a:ext cx="862149" cy="14107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Rectangle 20"/>
          <p:cNvSpPr/>
          <p:nvPr/>
        </p:nvSpPr>
        <p:spPr>
          <a:xfrm>
            <a:off x="3558636" y="173773"/>
            <a:ext cx="5076364" cy="830997"/>
          </a:xfrm>
          <a:prstGeom prst="rect">
            <a:avLst/>
          </a:prstGeom>
        </p:spPr>
        <p:txBody>
          <a:bodyPr wrap="square">
            <a:prstTxWarp prst="textWave1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800" b="1" dirty="0" err="1" smtClean="0">
                <a:ln/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সর্বশেষ</a:t>
            </a:r>
            <a:r>
              <a:rPr lang="en-US" sz="4800" b="1" dirty="0" smtClean="0">
                <a:ln/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/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নবির</a:t>
            </a:r>
            <a:r>
              <a:rPr lang="en-US" sz="4800" b="1" dirty="0" smtClean="0">
                <a:ln/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 smtClean="0">
                <a:ln/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জন্মঃ</a:t>
            </a:r>
            <a:endParaRPr lang="en-US" sz="4800" b="1" dirty="0">
              <a:ln/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9429"/>
            <a:ext cx="4100945" cy="4193958"/>
          </a:xfrm>
          <a:prstGeom prst="snip2DiagRect">
            <a:avLst>
              <a:gd name="adj1" fmla="val 0"/>
              <a:gd name="adj2" fmla="val 7883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5966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heme/theme1.xml><?xml version="1.0" encoding="utf-8"?>
<a:theme xmlns:a="http://schemas.openxmlformats.org/drawingml/2006/main" name="Feathered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Feathered</Template>
  <TotalTime>1230</TotalTime>
  <Words>410</Words>
  <Application>Microsoft Office PowerPoint</Application>
  <PresentationFormat>Widescreen</PresentationFormat>
  <Paragraphs>85</Paragraphs>
  <Slides>21</Slides>
  <Notes>4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Century Schoolbook</vt:lpstr>
      <vt:lpstr>Corbel</vt:lpstr>
      <vt:lpstr>NikoshBAN</vt:lpstr>
      <vt:lpstr>Shonar Bangla</vt:lpstr>
      <vt:lpstr>Times New Roman</vt:lpstr>
      <vt:lpstr>Wingdings</vt:lpstr>
      <vt:lpstr>Feathered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by adguard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ASUS-PC</cp:lastModifiedBy>
  <cp:revision>155</cp:revision>
  <dcterms:created xsi:type="dcterms:W3CDTF">2017-08-23T11:42:46Z</dcterms:created>
  <dcterms:modified xsi:type="dcterms:W3CDTF">2020-03-09T07:02:13Z</dcterms:modified>
</cp:coreProperties>
</file>