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71" r:id="rId13"/>
    <p:sldId id="272" r:id="rId14"/>
    <p:sldId id="283" r:id="rId15"/>
    <p:sldId id="273" r:id="rId16"/>
    <p:sldId id="274" r:id="rId17"/>
    <p:sldId id="277" r:id="rId18"/>
    <p:sldId id="278" r:id="rId19"/>
    <p:sldId id="28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31DA6-5EF2-421D-893D-2DE332DFBB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AE85-01D1-450E-BEF6-AD8E504F247E}" type="pres">
      <dgm:prSet presAssocID="{73B31DA6-5EF2-421D-893D-2DE332DFBB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969D1-6D99-432C-AC54-AA95C5C89679}" type="presOf" srcId="{73B31DA6-5EF2-421D-893D-2DE332DFBBCD}" destId="{1C70AE85-01D1-450E-BEF6-AD8E504F247E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ECF06-E879-4A74-8B81-92A7456BCBD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978A1-AC59-44D7-B7C1-32FDF7F14A3F}">
      <dgm:prSet phldrT="[Text]"/>
      <dgm:spPr/>
      <dgm:t>
        <a:bodyPr/>
        <a:lstStyle/>
        <a:p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প্রধান চারটি  আসমানি  কিতাব </a:t>
          </a:r>
          <a:endParaRPr lang="en-US" dirty="0"/>
        </a:p>
      </dgm:t>
    </dgm:pt>
    <dgm:pt modelId="{F1B4B227-70FD-410B-A7F0-5FABBF1F9591}" type="parTrans" cxnId="{B7FA20F9-6C99-409D-9E65-8C6436FC792E}">
      <dgm:prSet/>
      <dgm:spPr/>
      <dgm:t>
        <a:bodyPr/>
        <a:lstStyle/>
        <a:p>
          <a:endParaRPr lang="en-US"/>
        </a:p>
      </dgm:t>
    </dgm:pt>
    <dgm:pt modelId="{AE220912-1DD9-4D31-B3DA-7AC3226BCC1E}" type="sibTrans" cxnId="{B7FA20F9-6C99-409D-9E65-8C6436FC792E}">
      <dgm:prSet/>
      <dgm:spPr/>
      <dgm:t>
        <a:bodyPr/>
        <a:lstStyle/>
        <a:p>
          <a:endParaRPr lang="en-US"/>
        </a:p>
      </dgm:t>
    </dgm:pt>
    <dgm:pt modelId="{ED7FDAE8-1F75-4FAC-81D1-E975E0BB889A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তাওরাত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7DA22B-75AF-450D-8FC2-BA6212D97606}" type="parTrans" cxnId="{98B44AE9-4ECC-46F5-9195-6493EF2B6B6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BFC47811-8B1E-4250-9325-3429EF0525E1}" type="sibTrans" cxnId="{98B44AE9-4ECC-46F5-9195-6493EF2B6B69}">
      <dgm:prSet/>
      <dgm:spPr/>
      <dgm:t>
        <a:bodyPr/>
        <a:lstStyle/>
        <a:p>
          <a:endParaRPr lang="en-US"/>
        </a:p>
      </dgm:t>
    </dgm:pt>
    <dgm:pt modelId="{5DF1C327-ABC0-47E0-A444-D02477453D7E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যাবুর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4CFDD-C8C4-4B7A-B8B1-B7108F8A1B68}" type="parTrans" cxnId="{EC729459-3D38-43A1-A102-7D8C09BB2844}">
      <dgm:prSet/>
      <dgm:spPr/>
      <dgm:t>
        <a:bodyPr/>
        <a:lstStyle/>
        <a:p>
          <a:endParaRPr lang="en-US"/>
        </a:p>
      </dgm:t>
    </dgm:pt>
    <dgm:pt modelId="{4279C23B-1E57-4EB6-A14B-C92C269F0F95}" type="sibTrans" cxnId="{EC729459-3D38-43A1-A102-7D8C09BB2844}">
      <dgm:prSet/>
      <dgm:spPr/>
      <dgm:t>
        <a:bodyPr/>
        <a:lstStyle/>
        <a:p>
          <a:endParaRPr lang="en-US"/>
        </a:p>
      </dgm:t>
    </dgm:pt>
    <dgm:pt modelId="{3FFE6621-CB5C-4435-9EE4-A901E6B725FE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ইনজিল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628ECF-3B96-4628-A563-14D86AB9B3B0}" type="parTrans" cxnId="{EE1CC1F7-BB11-4966-A6D6-25066B2F92B7}">
      <dgm:prSet/>
      <dgm:spPr/>
      <dgm:t>
        <a:bodyPr/>
        <a:lstStyle/>
        <a:p>
          <a:endParaRPr lang="en-US"/>
        </a:p>
      </dgm:t>
    </dgm:pt>
    <dgm:pt modelId="{E249123C-6CE8-4A0E-AD88-31EBEE148AFC}" type="sibTrans" cxnId="{EE1CC1F7-BB11-4966-A6D6-25066B2F92B7}">
      <dgm:prSet/>
      <dgm:spPr/>
      <dgm:t>
        <a:bodyPr/>
        <a:lstStyle/>
        <a:p>
          <a:endParaRPr lang="en-US"/>
        </a:p>
      </dgm:t>
    </dgm:pt>
    <dgm:pt modelId="{DB17196A-8FFC-4035-A2AF-4E4AB6CC9F44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কুরআন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C5FFF-B2DA-4F30-BEEA-8EA57F4BCEC3}" type="parTrans" cxnId="{4ADEA71F-AA6D-4E9A-A66D-EF350D411905}">
      <dgm:prSet/>
      <dgm:spPr/>
      <dgm:t>
        <a:bodyPr/>
        <a:lstStyle/>
        <a:p>
          <a:endParaRPr lang="en-US"/>
        </a:p>
      </dgm:t>
    </dgm:pt>
    <dgm:pt modelId="{57B951D0-B29B-48C7-BE1E-5A916492C135}" type="sibTrans" cxnId="{4ADEA71F-AA6D-4E9A-A66D-EF350D411905}">
      <dgm:prSet/>
      <dgm:spPr/>
      <dgm:t>
        <a:bodyPr/>
        <a:lstStyle/>
        <a:p>
          <a:endParaRPr lang="en-US"/>
        </a:p>
      </dgm:t>
    </dgm:pt>
    <dgm:pt modelId="{2115404F-887C-4A27-86CA-A81A9415FDFE}" type="pres">
      <dgm:prSet presAssocID="{8E5ECF06-E879-4A74-8B81-92A7456BCB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8764E-5024-4E87-89BB-C70BA69A60A9}" type="pres">
      <dgm:prSet presAssocID="{781978A1-AC59-44D7-B7C1-32FDF7F14A3F}" presName="root1" presStyleCnt="0"/>
      <dgm:spPr/>
    </dgm:pt>
    <dgm:pt modelId="{991F2E58-D132-458A-AB09-DCE70BC55BC5}" type="pres">
      <dgm:prSet presAssocID="{781978A1-AC59-44D7-B7C1-32FDF7F14A3F}" presName="LevelOneTextNode" presStyleLbl="node0" presStyleIdx="0" presStyleCnt="1" custAng="5400000" custScaleX="259274" custScaleY="48029" custLinFactNeighborX="-40785" custLinFactNeighborY="3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35C8B-C3DE-4B17-B4BB-7DAE222FC3D8}" type="pres">
      <dgm:prSet presAssocID="{781978A1-AC59-44D7-B7C1-32FDF7F14A3F}" presName="level2hierChild" presStyleCnt="0"/>
      <dgm:spPr/>
    </dgm:pt>
    <dgm:pt modelId="{3B19397B-EDEF-4A81-AF0F-8524F4252F79}" type="pres">
      <dgm:prSet presAssocID="{277DA22B-75AF-450D-8FC2-BA6212D9760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75B47D3-BA74-4ED3-8592-7A956803198A}" type="pres">
      <dgm:prSet presAssocID="{277DA22B-75AF-450D-8FC2-BA6212D9760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EE484C-62CE-49CA-8BAF-28B8059EA10F}" type="pres">
      <dgm:prSet presAssocID="{ED7FDAE8-1F75-4FAC-81D1-E975E0BB889A}" presName="root2" presStyleCnt="0"/>
      <dgm:spPr/>
    </dgm:pt>
    <dgm:pt modelId="{18E87C8C-258F-4A88-975B-C9CACC052553}" type="pres">
      <dgm:prSet presAssocID="{ED7FDAE8-1F75-4FAC-81D1-E975E0BB889A}" presName="LevelTwoTextNode" presStyleLbl="node2" presStyleIdx="0" presStyleCnt="4" custScaleX="76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76391-A814-4B87-A4BF-875189315913}" type="pres">
      <dgm:prSet presAssocID="{ED7FDAE8-1F75-4FAC-81D1-E975E0BB889A}" presName="level3hierChild" presStyleCnt="0"/>
      <dgm:spPr/>
    </dgm:pt>
    <dgm:pt modelId="{DDC8B0D0-6F99-42A1-A034-94D0B60B840F}" type="pres">
      <dgm:prSet presAssocID="{73B4CFDD-C8C4-4B7A-B8B1-B7108F8A1B6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F19700D-3F53-4584-ADE1-ACED44BE8E8E}" type="pres">
      <dgm:prSet presAssocID="{73B4CFDD-C8C4-4B7A-B8B1-B7108F8A1B6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A6AD9B9-4C5B-4EA4-B9BC-113CEA35375F}" type="pres">
      <dgm:prSet presAssocID="{5DF1C327-ABC0-47E0-A444-D02477453D7E}" presName="root2" presStyleCnt="0"/>
      <dgm:spPr/>
    </dgm:pt>
    <dgm:pt modelId="{725C0926-DB4E-4DF3-A840-CB38B7899206}" type="pres">
      <dgm:prSet presAssocID="{5DF1C327-ABC0-47E0-A444-D02477453D7E}" presName="LevelTwoTextNode" presStyleLbl="node2" presStyleIdx="1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30CA5-8E9B-4F78-ABE5-F3559CE0AFF6}" type="pres">
      <dgm:prSet presAssocID="{5DF1C327-ABC0-47E0-A444-D02477453D7E}" presName="level3hierChild" presStyleCnt="0"/>
      <dgm:spPr/>
    </dgm:pt>
    <dgm:pt modelId="{DFCA9038-B915-4E86-9E47-BBF3A654C6AD}" type="pres">
      <dgm:prSet presAssocID="{03628ECF-3B96-4628-A563-14D86AB9B3B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1B3D97C-1D73-436F-9613-FB3D23932C77}" type="pres">
      <dgm:prSet presAssocID="{03628ECF-3B96-4628-A563-14D86AB9B3B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D2E1214-DE2B-4A34-80F7-B3E8519BF931}" type="pres">
      <dgm:prSet presAssocID="{3FFE6621-CB5C-4435-9EE4-A901E6B725FE}" presName="root2" presStyleCnt="0"/>
      <dgm:spPr/>
    </dgm:pt>
    <dgm:pt modelId="{D03B4E85-FEAE-4CD7-93C2-17F7D3285AC9}" type="pres">
      <dgm:prSet presAssocID="{3FFE6621-CB5C-4435-9EE4-A901E6B725FE}" presName="LevelTwoTextNode" presStyleLbl="node2" presStyleIdx="2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0472B-471E-49B5-9F2B-4F8E68889306}" type="pres">
      <dgm:prSet presAssocID="{3FFE6621-CB5C-4435-9EE4-A901E6B725FE}" presName="level3hierChild" presStyleCnt="0"/>
      <dgm:spPr/>
    </dgm:pt>
    <dgm:pt modelId="{C45DD7BA-92CE-470A-A90C-CB95A9559BB6}" type="pres">
      <dgm:prSet presAssocID="{FCFC5FFF-B2DA-4F30-BEEA-8EA57F4BCEC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428093A-2370-42A9-8BD6-547BFBC33B07}" type="pres">
      <dgm:prSet presAssocID="{FCFC5FFF-B2DA-4F30-BEEA-8EA57F4BCEC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8FBE0A3-DE34-48C9-8C64-7FBFFBAC8938}" type="pres">
      <dgm:prSet presAssocID="{DB17196A-8FFC-4035-A2AF-4E4AB6CC9F44}" presName="root2" presStyleCnt="0"/>
      <dgm:spPr/>
    </dgm:pt>
    <dgm:pt modelId="{443C5C6B-92BC-4C3B-97FC-0ED1858A3D69}" type="pres">
      <dgm:prSet presAssocID="{DB17196A-8FFC-4035-A2AF-4E4AB6CC9F44}" presName="LevelTwoTextNode" presStyleLbl="node2" presStyleIdx="3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B69CF-A170-4681-A66A-D470848B0E3B}" type="pres">
      <dgm:prSet presAssocID="{DB17196A-8FFC-4035-A2AF-4E4AB6CC9F44}" presName="level3hierChild" presStyleCnt="0"/>
      <dgm:spPr/>
    </dgm:pt>
  </dgm:ptLst>
  <dgm:cxnLst>
    <dgm:cxn modelId="{22A737E8-1F3A-47D8-B487-549DFA62B37F}" type="presOf" srcId="{DB17196A-8FFC-4035-A2AF-4E4AB6CC9F44}" destId="{443C5C6B-92BC-4C3B-97FC-0ED1858A3D69}" srcOrd="0" destOrd="0" presId="urn:microsoft.com/office/officeart/2008/layout/HorizontalMultiLevelHierarchy"/>
    <dgm:cxn modelId="{EE1CC1F7-BB11-4966-A6D6-25066B2F92B7}" srcId="{781978A1-AC59-44D7-B7C1-32FDF7F14A3F}" destId="{3FFE6621-CB5C-4435-9EE4-A901E6B725FE}" srcOrd="2" destOrd="0" parTransId="{03628ECF-3B96-4628-A563-14D86AB9B3B0}" sibTransId="{E249123C-6CE8-4A0E-AD88-31EBEE148AFC}"/>
    <dgm:cxn modelId="{E31C2469-B690-4226-BB58-46270B29A71F}" type="presOf" srcId="{73B4CFDD-C8C4-4B7A-B8B1-B7108F8A1B68}" destId="{1F19700D-3F53-4584-ADE1-ACED44BE8E8E}" srcOrd="1" destOrd="0" presId="urn:microsoft.com/office/officeart/2008/layout/HorizontalMultiLevelHierarchy"/>
    <dgm:cxn modelId="{8D4F3F2C-A522-4333-8502-D158FE5F721F}" type="presOf" srcId="{FCFC5FFF-B2DA-4F30-BEEA-8EA57F4BCEC3}" destId="{C45DD7BA-92CE-470A-A90C-CB95A9559BB6}" srcOrd="0" destOrd="0" presId="urn:microsoft.com/office/officeart/2008/layout/HorizontalMultiLevelHierarchy"/>
    <dgm:cxn modelId="{EA6BC5D6-0017-4606-BF51-EBB5AA12B920}" type="presOf" srcId="{8E5ECF06-E879-4A74-8B81-92A7456BCBD7}" destId="{2115404F-887C-4A27-86CA-A81A9415FDFE}" srcOrd="0" destOrd="0" presId="urn:microsoft.com/office/officeart/2008/layout/HorizontalMultiLevelHierarchy"/>
    <dgm:cxn modelId="{D58EF22B-E706-4A12-BF42-AB6A3DCD9A00}" type="presOf" srcId="{FCFC5FFF-B2DA-4F30-BEEA-8EA57F4BCEC3}" destId="{E428093A-2370-42A9-8BD6-547BFBC33B07}" srcOrd="1" destOrd="0" presId="urn:microsoft.com/office/officeart/2008/layout/HorizontalMultiLevelHierarchy"/>
    <dgm:cxn modelId="{F303925C-FA5F-4565-B4C6-A952468525E7}" type="presOf" srcId="{3FFE6621-CB5C-4435-9EE4-A901E6B725FE}" destId="{D03B4E85-FEAE-4CD7-93C2-17F7D3285AC9}" srcOrd="0" destOrd="0" presId="urn:microsoft.com/office/officeart/2008/layout/HorizontalMultiLevelHierarchy"/>
    <dgm:cxn modelId="{98B44AE9-4ECC-46F5-9195-6493EF2B6B69}" srcId="{781978A1-AC59-44D7-B7C1-32FDF7F14A3F}" destId="{ED7FDAE8-1F75-4FAC-81D1-E975E0BB889A}" srcOrd="0" destOrd="0" parTransId="{277DA22B-75AF-450D-8FC2-BA6212D97606}" sibTransId="{BFC47811-8B1E-4250-9325-3429EF0525E1}"/>
    <dgm:cxn modelId="{0424B3DE-26B7-4C82-9EE8-F6EA8BC8A9D8}" type="presOf" srcId="{03628ECF-3B96-4628-A563-14D86AB9B3B0}" destId="{DFCA9038-B915-4E86-9E47-BBF3A654C6AD}" srcOrd="0" destOrd="0" presId="urn:microsoft.com/office/officeart/2008/layout/HorizontalMultiLevelHierarchy"/>
    <dgm:cxn modelId="{B7FA20F9-6C99-409D-9E65-8C6436FC792E}" srcId="{8E5ECF06-E879-4A74-8B81-92A7456BCBD7}" destId="{781978A1-AC59-44D7-B7C1-32FDF7F14A3F}" srcOrd="0" destOrd="0" parTransId="{F1B4B227-70FD-410B-A7F0-5FABBF1F9591}" sibTransId="{AE220912-1DD9-4D31-B3DA-7AC3226BCC1E}"/>
    <dgm:cxn modelId="{F15BDBE1-390B-4F30-AD68-AD9D90C293CB}" type="presOf" srcId="{ED7FDAE8-1F75-4FAC-81D1-E975E0BB889A}" destId="{18E87C8C-258F-4A88-975B-C9CACC052553}" srcOrd="0" destOrd="0" presId="urn:microsoft.com/office/officeart/2008/layout/HorizontalMultiLevelHierarchy"/>
    <dgm:cxn modelId="{9F0A8A21-5B05-4638-9A16-5EF5BEDDF212}" type="presOf" srcId="{03628ECF-3B96-4628-A563-14D86AB9B3B0}" destId="{21B3D97C-1D73-436F-9613-FB3D23932C77}" srcOrd="1" destOrd="0" presId="urn:microsoft.com/office/officeart/2008/layout/HorizontalMultiLevelHierarchy"/>
    <dgm:cxn modelId="{4ADEA71F-AA6D-4E9A-A66D-EF350D411905}" srcId="{781978A1-AC59-44D7-B7C1-32FDF7F14A3F}" destId="{DB17196A-8FFC-4035-A2AF-4E4AB6CC9F44}" srcOrd="3" destOrd="0" parTransId="{FCFC5FFF-B2DA-4F30-BEEA-8EA57F4BCEC3}" sibTransId="{57B951D0-B29B-48C7-BE1E-5A916492C135}"/>
    <dgm:cxn modelId="{89D629E6-7FA9-4F32-BEEF-8F75D15EF231}" type="presOf" srcId="{5DF1C327-ABC0-47E0-A444-D02477453D7E}" destId="{725C0926-DB4E-4DF3-A840-CB38B7899206}" srcOrd="0" destOrd="0" presId="urn:microsoft.com/office/officeart/2008/layout/HorizontalMultiLevelHierarchy"/>
    <dgm:cxn modelId="{EC729459-3D38-43A1-A102-7D8C09BB2844}" srcId="{781978A1-AC59-44D7-B7C1-32FDF7F14A3F}" destId="{5DF1C327-ABC0-47E0-A444-D02477453D7E}" srcOrd="1" destOrd="0" parTransId="{73B4CFDD-C8C4-4B7A-B8B1-B7108F8A1B68}" sibTransId="{4279C23B-1E57-4EB6-A14B-C92C269F0F95}"/>
    <dgm:cxn modelId="{06AE6D53-01B0-4D74-85A0-C1A5DCBAD81E}" type="presOf" srcId="{781978A1-AC59-44D7-B7C1-32FDF7F14A3F}" destId="{991F2E58-D132-458A-AB09-DCE70BC55BC5}" srcOrd="0" destOrd="0" presId="urn:microsoft.com/office/officeart/2008/layout/HorizontalMultiLevelHierarchy"/>
    <dgm:cxn modelId="{831AD9D6-C773-41D9-8348-BCD231A29234}" type="presOf" srcId="{277DA22B-75AF-450D-8FC2-BA6212D97606}" destId="{775B47D3-BA74-4ED3-8592-7A956803198A}" srcOrd="1" destOrd="0" presId="urn:microsoft.com/office/officeart/2008/layout/HorizontalMultiLevelHierarchy"/>
    <dgm:cxn modelId="{4996296B-96F7-4E83-83C5-3803A75719C7}" type="presOf" srcId="{277DA22B-75AF-450D-8FC2-BA6212D97606}" destId="{3B19397B-EDEF-4A81-AF0F-8524F4252F79}" srcOrd="0" destOrd="0" presId="urn:microsoft.com/office/officeart/2008/layout/HorizontalMultiLevelHierarchy"/>
    <dgm:cxn modelId="{1F62457A-E1B3-4146-8C26-43656DCC4F45}" type="presOf" srcId="{73B4CFDD-C8C4-4B7A-B8B1-B7108F8A1B68}" destId="{DDC8B0D0-6F99-42A1-A034-94D0B60B840F}" srcOrd="0" destOrd="0" presId="urn:microsoft.com/office/officeart/2008/layout/HorizontalMultiLevelHierarchy"/>
    <dgm:cxn modelId="{DF18BEF3-0D80-4FB8-8483-E4EA0EAF7AEC}" type="presParOf" srcId="{2115404F-887C-4A27-86CA-A81A9415FDFE}" destId="{D998764E-5024-4E87-89BB-C70BA69A60A9}" srcOrd="0" destOrd="0" presId="urn:microsoft.com/office/officeart/2008/layout/HorizontalMultiLevelHierarchy"/>
    <dgm:cxn modelId="{9163F336-EB1A-49D7-B4D8-1F3E63C02E02}" type="presParOf" srcId="{D998764E-5024-4E87-89BB-C70BA69A60A9}" destId="{991F2E58-D132-458A-AB09-DCE70BC55BC5}" srcOrd="0" destOrd="0" presId="urn:microsoft.com/office/officeart/2008/layout/HorizontalMultiLevelHierarchy"/>
    <dgm:cxn modelId="{43993A88-C54D-4949-9BB4-723B74462DFC}" type="presParOf" srcId="{D998764E-5024-4E87-89BB-C70BA69A60A9}" destId="{E2935C8B-C3DE-4B17-B4BB-7DAE222FC3D8}" srcOrd="1" destOrd="0" presId="urn:microsoft.com/office/officeart/2008/layout/HorizontalMultiLevelHierarchy"/>
    <dgm:cxn modelId="{3C575F4C-551C-479E-AF62-082BAAB8633C}" type="presParOf" srcId="{E2935C8B-C3DE-4B17-B4BB-7DAE222FC3D8}" destId="{3B19397B-EDEF-4A81-AF0F-8524F4252F79}" srcOrd="0" destOrd="0" presId="urn:microsoft.com/office/officeart/2008/layout/HorizontalMultiLevelHierarchy"/>
    <dgm:cxn modelId="{01ACB3DA-6408-4961-8C40-253782A6C0FE}" type="presParOf" srcId="{3B19397B-EDEF-4A81-AF0F-8524F4252F79}" destId="{775B47D3-BA74-4ED3-8592-7A956803198A}" srcOrd="0" destOrd="0" presId="urn:microsoft.com/office/officeart/2008/layout/HorizontalMultiLevelHierarchy"/>
    <dgm:cxn modelId="{C4F986F7-3DC4-4982-8AE2-5C23F6E28B08}" type="presParOf" srcId="{E2935C8B-C3DE-4B17-B4BB-7DAE222FC3D8}" destId="{99EE484C-62CE-49CA-8BAF-28B8059EA10F}" srcOrd="1" destOrd="0" presId="urn:microsoft.com/office/officeart/2008/layout/HorizontalMultiLevelHierarchy"/>
    <dgm:cxn modelId="{B2CFE032-C32D-419B-829B-DFF72C6B3B84}" type="presParOf" srcId="{99EE484C-62CE-49CA-8BAF-28B8059EA10F}" destId="{18E87C8C-258F-4A88-975B-C9CACC052553}" srcOrd="0" destOrd="0" presId="urn:microsoft.com/office/officeart/2008/layout/HorizontalMultiLevelHierarchy"/>
    <dgm:cxn modelId="{F3D46484-D9C4-4CE8-B685-2599C1BB34D2}" type="presParOf" srcId="{99EE484C-62CE-49CA-8BAF-28B8059EA10F}" destId="{C6D76391-A814-4B87-A4BF-875189315913}" srcOrd="1" destOrd="0" presId="urn:microsoft.com/office/officeart/2008/layout/HorizontalMultiLevelHierarchy"/>
    <dgm:cxn modelId="{DFDF0D87-F1EC-4117-B214-7CF95D5E75F5}" type="presParOf" srcId="{E2935C8B-C3DE-4B17-B4BB-7DAE222FC3D8}" destId="{DDC8B0D0-6F99-42A1-A034-94D0B60B840F}" srcOrd="2" destOrd="0" presId="urn:microsoft.com/office/officeart/2008/layout/HorizontalMultiLevelHierarchy"/>
    <dgm:cxn modelId="{EC43257E-67E1-496C-983F-75A90E5CEE71}" type="presParOf" srcId="{DDC8B0D0-6F99-42A1-A034-94D0B60B840F}" destId="{1F19700D-3F53-4584-ADE1-ACED44BE8E8E}" srcOrd="0" destOrd="0" presId="urn:microsoft.com/office/officeart/2008/layout/HorizontalMultiLevelHierarchy"/>
    <dgm:cxn modelId="{8F8C344C-C266-478E-B837-7EB575FF0CF8}" type="presParOf" srcId="{E2935C8B-C3DE-4B17-B4BB-7DAE222FC3D8}" destId="{AA6AD9B9-4C5B-4EA4-B9BC-113CEA35375F}" srcOrd="3" destOrd="0" presId="urn:microsoft.com/office/officeart/2008/layout/HorizontalMultiLevelHierarchy"/>
    <dgm:cxn modelId="{7A9FF2F5-035E-43A9-9AD3-E0CCE62E7D08}" type="presParOf" srcId="{AA6AD9B9-4C5B-4EA4-B9BC-113CEA35375F}" destId="{725C0926-DB4E-4DF3-A840-CB38B7899206}" srcOrd="0" destOrd="0" presId="urn:microsoft.com/office/officeart/2008/layout/HorizontalMultiLevelHierarchy"/>
    <dgm:cxn modelId="{4313B2DD-42C3-46A4-869E-0CCDEBA86B46}" type="presParOf" srcId="{AA6AD9B9-4C5B-4EA4-B9BC-113CEA35375F}" destId="{CCD30CA5-8E9B-4F78-ABE5-F3559CE0AFF6}" srcOrd="1" destOrd="0" presId="urn:microsoft.com/office/officeart/2008/layout/HorizontalMultiLevelHierarchy"/>
    <dgm:cxn modelId="{50B930FC-8A4A-489D-833C-E3F782A978D2}" type="presParOf" srcId="{E2935C8B-C3DE-4B17-B4BB-7DAE222FC3D8}" destId="{DFCA9038-B915-4E86-9E47-BBF3A654C6AD}" srcOrd="4" destOrd="0" presId="urn:microsoft.com/office/officeart/2008/layout/HorizontalMultiLevelHierarchy"/>
    <dgm:cxn modelId="{08EADA72-E9D5-4C50-AB92-87CE3D9BE730}" type="presParOf" srcId="{DFCA9038-B915-4E86-9E47-BBF3A654C6AD}" destId="{21B3D97C-1D73-436F-9613-FB3D23932C77}" srcOrd="0" destOrd="0" presId="urn:microsoft.com/office/officeart/2008/layout/HorizontalMultiLevelHierarchy"/>
    <dgm:cxn modelId="{142FB3F4-4BAB-468A-B21F-D7FE7441E8E4}" type="presParOf" srcId="{E2935C8B-C3DE-4B17-B4BB-7DAE222FC3D8}" destId="{BD2E1214-DE2B-4A34-80F7-B3E8519BF931}" srcOrd="5" destOrd="0" presId="urn:microsoft.com/office/officeart/2008/layout/HorizontalMultiLevelHierarchy"/>
    <dgm:cxn modelId="{7CA15B60-C17C-4388-BDF7-5244D21BA66B}" type="presParOf" srcId="{BD2E1214-DE2B-4A34-80F7-B3E8519BF931}" destId="{D03B4E85-FEAE-4CD7-93C2-17F7D3285AC9}" srcOrd="0" destOrd="0" presId="urn:microsoft.com/office/officeart/2008/layout/HorizontalMultiLevelHierarchy"/>
    <dgm:cxn modelId="{5AFDC8C1-1186-4524-A967-E32241DFF547}" type="presParOf" srcId="{BD2E1214-DE2B-4A34-80F7-B3E8519BF931}" destId="{AF70472B-471E-49B5-9F2B-4F8E68889306}" srcOrd="1" destOrd="0" presId="urn:microsoft.com/office/officeart/2008/layout/HorizontalMultiLevelHierarchy"/>
    <dgm:cxn modelId="{5471B1AF-82E3-4596-92E8-0AD8FBA38193}" type="presParOf" srcId="{E2935C8B-C3DE-4B17-B4BB-7DAE222FC3D8}" destId="{C45DD7BA-92CE-470A-A90C-CB95A9559BB6}" srcOrd="6" destOrd="0" presId="urn:microsoft.com/office/officeart/2008/layout/HorizontalMultiLevelHierarchy"/>
    <dgm:cxn modelId="{1D058A6C-A2F4-4339-B6ED-CAE9F5CB4179}" type="presParOf" srcId="{C45DD7BA-92CE-470A-A90C-CB95A9559BB6}" destId="{E428093A-2370-42A9-8BD6-547BFBC33B07}" srcOrd="0" destOrd="0" presId="urn:microsoft.com/office/officeart/2008/layout/HorizontalMultiLevelHierarchy"/>
    <dgm:cxn modelId="{125D3AF7-51E8-494E-8527-445E56E5BAF8}" type="presParOf" srcId="{E2935C8B-C3DE-4B17-B4BB-7DAE222FC3D8}" destId="{08FBE0A3-DE34-48C9-8C64-7FBFFBAC8938}" srcOrd="7" destOrd="0" presId="urn:microsoft.com/office/officeart/2008/layout/HorizontalMultiLevelHierarchy"/>
    <dgm:cxn modelId="{E7DA33CB-BCB9-43D4-AB6A-76F96EB60178}" type="presParOf" srcId="{08FBE0A3-DE34-48C9-8C64-7FBFFBAC8938}" destId="{443C5C6B-92BC-4C3B-97FC-0ED1858A3D69}" srcOrd="0" destOrd="0" presId="urn:microsoft.com/office/officeart/2008/layout/HorizontalMultiLevelHierarchy"/>
    <dgm:cxn modelId="{C4486CA3-77FD-4508-95F3-60F4A069BF0C}" type="presParOf" srcId="{08FBE0A3-DE34-48C9-8C64-7FBFFBAC8938}" destId="{0FBB69CF-A170-4681-A66A-D470848B0E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DD7BA-92CE-470A-A90C-CB95A9559BB6}">
      <dsp:nvSpPr>
        <dsp:cNvPr id="0" name=""/>
        <dsp:cNvSpPr/>
      </dsp:nvSpPr>
      <dsp:spPr>
        <a:xfrm>
          <a:off x="3909121" y="3652913"/>
          <a:ext cx="1386217" cy="221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108" y="0"/>
              </a:lnTo>
              <a:lnTo>
                <a:pt x="693108" y="2219248"/>
              </a:lnTo>
              <a:lnTo>
                <a:pt x="1386217" y="22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36815" y="4697122"/>
        <a:ext cx="130830" cy="130830"/>
      </dsp:txXfrm>
    </dsp:sp>
    <dsp:sp modelId="{DFCA9038-B915-4E86-9E47-BBF3A654C6AD}">
      <dsp:nvSpPr>
        <dsp:cNvPr id="0" name=""/>
        <dsp:cNvSpPr/>
      </dsp:nvSpPr>
      <dsp:spPr>
        <a:xfrm>
          <a:off x="3909121" y="3652913"/>
          <a:ext cx="1386217" cy="59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108" y="0"/>
              </a:lnTo>
              <a:lnTo>
                <a:pt x="693108" y="590473"/>
              </a:lnTo>
              <a:lnTo>
                <a:pt x="1386217" y="590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4562" y="3910482"/>
        <a:ext cx="75336" cy="75336"/>
      </dsp:txXfrm>
    </dsp:sp>
    <dsp:sp modelId="{DDC8B0D0-6F99-42A1-A034-94D0B60B840F}">
      <dsp:nvSpPr>
        <dsp:cNvPr id="0" name=""/>
        <dsp:cNvSpPr/>
      </dsp:nvSpPr>
      <dsp:spPr>
        <a:xfrm>
          <a:off x="3909121" y="2614612"/>
          <a:ext cx="1386217" cy="1038301"/>
        </a:xfrm>
        <a:custGeom>
          <a:avLst/>
          <a:gdLst/>
          <a:ahLst/>
          <a:cxnLst/>
          <a:rect l="0" t="0" r="0" b="0"/>
          <a:pathLst>
            <a:path>
              <a:moveTo>
                <a:pt x="0" y="1038301"/>
              </a:moveTo>
              <a:lnTo>
                <a:pt x="693108" y="1038301"/>
              </a:lnTo>
              <a:lnTo>
                <a:pt x="693108" y="0"/>
              </a:lnTo>
              <a:lnTo>
                <a:pt x="13862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58931" y="3090464"/>
        <a:ext cx="86597" cy="86597"/>
      </dsp:txXfrm>
    </dsp:sp>
    <dsp:sp modelId="{3B19397B-EDEF-4A81-AF0F-8524F4252F79}">
      <dsp:nvSpPr>
        <dsp:cNvPr id="0" name=""/>
        <dsp:cNvSpPr/>
      </dsp:nvSpPr>
      <dsp:spPr>
        <a:xfrm>
          <a:off x="3909121" y="985837"/>
          <a:ext cx="1386217" cy="2667076"/>
        </a:xfrm>
        <a:custGeom>
          <a:avLst/>
          <a:gdLst/>
          <a:ahLst/>
          <a:cxnLst/>
          <a:rect l="0" t="0" r="0" b="0"/>
          <a:pathLst>
            <a:path>
              <a:moveTo>
                <a:pt x="0" y="2667076"/>
              </a:moveTo>
              <a:lnTo>
                <a:pt x="693108" y="2667076"/>
              </a:lnTo>
              <a:lnTo>
                <a:pt x="693108" y="0"/>
              </a:lnTo>
              <a:lnTo>
                <a:pt x="13862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527085" y="2244230"/>
        <a:ext cx="150290" cy="150290"/>
      </dsp:txXfrm>
    </dsp:sp>
    <dsp:sp modelId="{991F2E58-D132-458A-AB09-DCE70BC55BC5}">
      <dsp:nvSpPr>
        <dsp:cNvPr id="0" name=""/>
        <dsp:cNvSpPr/>
      </dsp:nvSpPr>
      <dsp:spPr>
        <a:xfrm>
          <a:off x="573011" y="1963717"/>
          <a:ext cx="3293828" cy="3378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প্রধান চারটি  আসমানি  কিতাব </a:t>
          </a:r>
          <a:endParaRPr lang="en-US" sz="6300" kern="1200" dirty="0"/>
        </a:p>
      </dsp:txBody>
      <dsp:txXfrm>
        <a:off x="573011" y="1963717"/>
        <a:ext cx="3293828" cy="3378392"/>
      </dsp:txXfrm>
    </dsp:sp>
    <dsp:sp modelId="{18E87C8C-258F-4A88-975B-C9CACC052553}">
      <dsp:nvSpPr>
        <dsp:cNvPr id="0" name=""/>
        <dsp:cNvSpPr/>
      </dsp:nvSpPr>
      <dsp:spPr>
        <a:xfrm>
          <a:off x="5295339" y="334327"/>
          <a:ext cx="3280564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তাওরাত</a:t>
          </a:r>
          <a:r>
            <a:rPr lang="en-US" sz="63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3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334327"/>
        <a:ext cx="3280564" cy="1303020"/>
      </dsp:txXfrm>
    </dsp:sp>
    <dsp:sp modelId="{725C0926-DB4E-4DF3-A840-CB38B7899206}">
      <dsp:nvSpPr>
        <dsp:cNvPr id="0" name=""/>
        <dsp:cNvSpPr/>
      </dsp:nvSpPr>
      <dsp:spPr>
        <a:xfrm>
          <a:off x="5295339" y="1963102"/>
          <a:ext cx="3370487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যাবুর</a:t>
          </a:r>
          <a:r>
            <a:rPr lang="en-US" sz="63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3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1963102"/>
        <a:ext cx="3370487" cy="1303020"/>
      </dsp:txXfrm>
    </dsp:sp>
    <dsp:sp modelId="{D03B4E85-FEAE-4CD7-93C2-17F7D3285AC9}">
      <dsp:nvSpPr>
        <dsp:cNvPr id="0" name=""/>
        <dsp:cNvSpPr/>
      </dsp:nvSpPr>
      <dsp:spPr>
        <a:xfrm>
          <a:off x="5295339" y="3591877"/>
          <a:ext cx="3370487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ইনজিল</a:t>
          </a:r>
          <a:endParaRPr lang="en-US" sz="63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3591877"/>
        <a:ext cx="3370487" cy="1303020"/>
      </dsp:txXfrm>
    </dsp:sp>
    <dsp:sp modelId="{443C5C6B-92BC-4C3B-97FC-0ED1858A3D69}">
      <dsp:nvSpPr>
        <dsp:cNvPr id="0" name=""/>
        <dsp:cNvSpPr/>
      </dsp:nvSpPr>
      <dsp:spPr>
        <a:xfrm>
          <a:off x="5295339" y="5220652"/>
          <a:ext cx="3370487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কুরআন</a:t>
          </a:r>
          <a:endParaRPr lang="en-US" sz="63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5220652"/>
        <a:ext cx="3370487" cy="130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3AF8-3A02-4E44-AD93-7F9B8854DBF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A265-C221-4B5E-AEFD-846C466C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7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424-CEF1-4121-8CEB-A628ACE9E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A0E8-97AD-40EF-A391-C27FE73359F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9070-0CB1-4F89-B92A-BB78B181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2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5680" y="5077849"/>
            <a:ext cx="827450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কাকে বলে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3842" y="2826939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2007" y="2583840"/>
            <a:ext cx="6248400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" y="5815986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57094" y="-345626"/>
            <a:ext cx="12002038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09" y="1618596"/>
            <a:ext cx="3747359" cy="3459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24-Point Star 9"/>
          <p:cNvSpPr/>
          <p:nvPr/>
        </p:nvSpPr>
        <p:spPr>
          <a:xfrm>
            <a:off x="8224130" y="2867227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224130" y="1262516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2757" y="708346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0380" y="2376414"/>
            <a:ext cx="6077565" cy="1733446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মোট ১০৪ খানা 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180043" y="315624"/>
            <a:ext cx="9864630" cy="830997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229100" lvl="8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সংখ্যাঃ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4787" y="4909801"/>
            <a:ext cx="6304355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কিতাব ৪ খানা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13336"/>
            <a:ext cx="2857500" cy="3627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1146621"/>
            <a:ext cx="3467047" cy="38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000776" y="5240628"/>
            <a:ext cx="1727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55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10040" y="5299320"/>
            <a:ext cx="1234633" cy="5876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2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48704684"/>
              </p:ext>
            </p:extLst>
          </p:nvPr>
        </p:nvGraphicFramePr>
        <p:xfrm>
          <a:off x="469338" y="377405"/>
          <a:ext cx="10434271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11726285"/>
              </p:ext>
            </p:extLst>
          </p:nvPr>
        </p:nvGraphicFramePr>
        <p:xfrm>
          <a:off x="-569003" y="0"/>
          <a:ext cx="97279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Picture 19" descr="tawora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07130" y="2035739"/>
            <a:ext cx="2908339" cy="1359009"/>
          </a:xfrm>
          <a:prstGeom prst="rect">
            <a:avLst/>
          </a:prstGeom>
        </p:spPr>
      </p:pic>
      <p:pic>
        <p:nvPicPr>
          <p:cNvPr id="21" name="Picture 20" descr="zz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14885" y="96912"/>
            <a:ext cx="3058351" cy="1561422"/>
          </a:xfrm>
          <a:prstGeom prst="rect">
            <a:avLst/>
          </a:prstGeom>
        </p:spPr>
      </p:pic>
      <p:pic>
        <p:nvPicPr>
          <p:cNvPr id="23" name="Picture 22" descr="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14884" y="3612329"/>
            <a:ext cx="3058351" cy="13644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00673" y="292848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09419" y="2253319"/>
            <a:ext cx="13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যাবুর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90" y="4836489"/>
            <a:ext cx="2879597" cy="181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1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58589" y="0"/>
            <a:ext cx="10256334" cy="10493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চারটি  আসমানি  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কিতাব যাদের উপর অবতীর্ণ হয়েছে; 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pic>
        <p:nvPicPr>
          <p:cNvPr id="17" name="Picture 16" descr="tawo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589" y="4182257"/>
            <a:ext cx="3358578" cy="238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z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589" y="1279713"/>
            <a:ext cx="3282882" cy="2414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649588" y="2026328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294" y="5159187"/>
            <a:ext cx="13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যাবুর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9243" y="1843248"/>
            <a:ext cx="7273005" cy="154515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তাওরাত </a:t>
            </a:r>
            <a:r>
              <a:rPr lang="bn-BD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মুসা (আ.</a:t>
            </a:r>
            <a:r>
              <a:rPr lang="bn-BD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) এর উপর।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9243" y="4590664"/>
            <a:ext cx="7028851" cy="157302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২.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যাবুর হযরত দাউদ (আ.)-এর উপর। 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96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028248" y="1280929"/>
            <a:ext cx="6564618" cy="1269287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3.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ইনজিল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</a:t>
            </a:r>
            <a:r>
              <a:rPr lang="bn-BD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) এর উপর।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2481" y="4442490"/>
            <a:ext cx="6316153" cy="1745258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4.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কুরআন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হযরত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মুহাম্মদ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(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সঃ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) 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এর উপর। 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9" y="312385"/>
            <a:ext cx="3665213" cy="3068636"/>
          </a:xfrm>
          <a:prstGeom prst="round2DiagRect">
            <a:avLst>
              <a:gd name="adj1" fmla="val 1160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8" y="3956146"/>
            <a:ext cx="3770144" cy="2772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7331" y="2550216"/>
            <a:ext cx="1257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ইনজিল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138" y="848560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9084" y="4524057"/>
            <a:ext cx="7388291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চারটি  আসমানি  কিতাব যাদের উপর অবতীর্ণ 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 লিখ ।</a:t>
            </a:r>
            <a:endParaRPr lang="en-US" sz="4000" b="1" dirty="0">
              <a:ln/>
              <a:solidFill>
                <a:srgbClr val="00B0F0"/>
              </a:solidFill>
            </a:endParaRPr>
          </a:p>
          <a:p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4984" y="2534835"/>
            <a:ext cx="641937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547" y="2534836"/>
            <a:ext cx="6016546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493553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5" y="-210956"/>
            <a:ext cx="11014365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7" y="1681274"/>
            <a:ext cx="5188477" cy="2860723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8224130" y="324067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979455" y="1149007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19533" y="2989445"/>
            <a:ext cx="7603962" cy="850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3354" y="2752823"/>
            <a:ext cx="7172507" cy="132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" y="1"/>
            <a:ext cx="9637803" cy="1077829"/>
          </a:xfrm>
          <a:prstGeom prst="rect">
            <a:avLst/>
          </a:prstGeom>
        </p:spPr>
      </p:pic>
      <p:pic>
        <p:nvPicPr>
          <p:cNvPr id="12" name="Picture 11" descr="tawor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7317" y="1162516"/>
            <a:ext cx="2250597" cy="2672791"/>
          </a:xfrm>
          <a:prstGeom prst="rect">
            <a:avLst/>
          </a:prstGeom>
        </p:spPr>
      </p:pic>
      <p:pic>
        <p:nvPicPr>
          <p:cNvPr id="16" name="Picture 15" descr="z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426" y="1334125"/>
            <a:ext cx="2772911" cy="2501183"/>
          </a:xfrm>
          <a:prstGeom prst="rect">
            <a:avLst/>
          </a:prstGeom>
        </p:spPr>
      </p:pic>
      <p:pic>
        <p:nvPicPr>
          <p:cNvPr id="17" name="Picture 2" descr="C:\Users\User\Desktop\New folder\bb\inde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04352" y="1129625"/>
            <a:ext cx="1714500" cy="2705682"/>
          </a:xfrm>
          <a:prstGeom prst="rect">
            <a:avLst/>
          </a:prstGeom>
          <a:noFill/>
        </p:spPr>
      </p:pic>
      <p:pic>
        <p:nvPicPr>
          <p:cNvPr id="18" name="Picture 17" descr="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5295" y="1120794"/>
            <a:ext cx="2464885" cy="27145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43287" y="2711342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6426" y="4482059"/>
            <a:ext cx="10112426" cy="71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87317" y="3919993"/>
            <a:ext cx="415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 আসমানি কিতাবের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60" y="4220232"/>
            <a:ext cx="2432441" cy="263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Curved Up Arrow 27"/>
          <p:cNvSpPr/>
          <p:nvPr/>
        </p:nvSpPr>
        <p:spPr>
          <a:xfrm rot="16638721" flipH="1">
            <a:off x="9632786" y="4371296"/>
            <a:ext cx="3464197" cy="1469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23895" y="4627878"/>
            <a:ext cx="2481484" cy="214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ফরজ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6722141" y="5539116"/>
            <a:ext cx="1272019" cy="816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Diagonal Corner Rectangle 31"/>
          <p:cNvSpPr/>
          <p:nvPr/>
        </p:nvSpPr>
        <p:spPr>
          <a:xfrm>
            <a:off x="660512" y="4627879"/>
            <a:ext cx="7516207" cy="210877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532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 আসমানি কিতাবের উপর ঈমান আনা প্রত্যেক মুসলমানের উপর ফরজ ।</a:t>
            </a:r>
            <a:endParaRPr lang="en-GB" sz="44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 animBg="1"/>
      <p:bldP spid="29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576" y="2117982"/>
            <a:ext cx="8052601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কত খানা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তাওরাত কার উপর অবতীর্ণ হয়েছে ?</a:t>
            </a:r>
            <a:endParaRPr lang="en-US" sz="3200" b="1" dirty="0" smtClean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যাবুর  </a:t>
            </a: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উপর অবতীর্ণ হয়েছে?  </a:t>
            </a:r>
            <a:endParaRPr lang="bn-IN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ইনজিল  </a:t>
            </a: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উপর অবতীর্ণ হয়েছে? </a:t>
            </a:r>
            <a:endParaRPr lang="bn-IN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</a:t>
            </a: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উপর অবতীর্ণ হয়েছে?   </a:t>
            </a:r>
            <a:endParaRPr lang="bn-IN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7471" y="1213828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9277" y="2653793"/>
            <a:ext cx="47625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451" y="5233736"/>
            <a:ext cx="11454063" cy="1748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774639" y="2552059"/>
            <a:ext cx="5481563" cy="211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2235" y="-40503"/>
            <a:ext cx="11454063" cy="15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59" y="978369"/>
            <a:ext cx="7495082" cy="329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973772" y="183891"/>
            <a:ext cx="3381055" cy="79447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180" y="3957874"/>
            <a:ext cx="9781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৪খানা আসমানি কিতাব যাদের উপর নাযিল হয়েছে লিখ ? 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1510" y="2416479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5416" y="2627646"/>
            <a:ext cx="6966284" cy="1916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5182428"/>
            <a:ext cx="10214217" cy="19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572" y="262841"/>
            <a:ext cx="4090555" cy="2707034"/>
          </a:xfrm>
          <a:prstGeom prst="downArrowCallout">
            <a:avLst>
              <a:gd name="adj1" fmla="val 16250"/>
              <a:gd name="adj2" fmla="val 29375"/>
              <a:gd name="adj3" fmla="val 16875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55419"/>
            <a:ext cx="12415838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545" y="2969875"/>
            <a:ext cx="9781309" cy="175432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আল্লার বাণী ,</a:t>
            </a:r>
          </a:p>
          <a:p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কিতাবে ঈমান আনি ।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827"/>
            <a:ext cx="12192000" cy="8113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32"/>
            <a:ext cx="12192000" cy="81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69" y="420196"/>
            <a:ext cx="9159240" cy="51032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695789" y="2689713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4763" y="2416479"/>
            <a:ext cx="6966284" cy="191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3056" y="2316617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9" y="4787881"/>
            <a:ext cx="10081864" cy="2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1059"/>
            <a:ext cx="12236259" cy="69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485007" y="1888109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1064" y="444913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>
                <a:gd name="adj" fmla="val 1374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4076455"/>
            <a:ext cx="11724967" cy="2707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2" y="2617880"/>
            <a:ext cx="1943244" cy="1816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16" y="2824358"/>
            <a:ext cx="1943244" cy="181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9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88"/>
            <a:ext cx="12192000" cy="713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534588" y="2473989"/>
            <a:ext cx="66094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</a:p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নাম্বারঃ ০১৮১৬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05" y="1906292"/>
            <a:ext cx="2526374" cy="20147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Flowchart: Delay 14"/>
          <p:cNvSpPr/>
          <p:nvPr/>
        </p:nvSpPr>
        <p:spPr>
          <a:xfrm>
            <a:off x="274550" y="108488"/>
            <a:ext cx="2964596" cy="104106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85" y="3940"/>
            <a:ext cx="6066874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94" y="12579"/>
            <a:ext cx="6352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0208 L -0.54705 -0.00208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60116E-6 L 0.59375 -0.00393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9010" y="0"/>
            <a:ext cx="1925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2" y="0"/>
            <a:ext cx="4118315" cy="3053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" t="8023" r="2563" b="9413"/>
          <a:stretch/>
        </p:blipFill>
        <p:spPr>
          <a:xfrm>
            <a:off x="7146425" y="321824"/>
            <a:ext cx="4315691" cy="2667000"/>
          </a:xfrm>
          <a:prstGeom prst="rect">
            <a:avLst/>
          </a:prstGeom>
        </p:spPr>
      </p:pic>
      <p:pic>
        <p:nvPicPr>
          <p:cNvPr id="15" name="Picture 14" descr="tawor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2697" y="4081502"/>
            <a:ext cx="2908339" cy="29074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 descr="z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4399" y="4101254"/>
            <a:ext cx="3252865" cy="2637020"/>
          </a:xfrm>
          <a:prstGeom prst="rect">
            <a:avLst/>
          </a:prstGeom>
        </p:spPr>
      </p:pic>
      <p:pic>
        <p:nvPicPr>
          <p:cNvPr id="17" name="Picture 2" descr="C:\Users\User\Desktop\New folder\bb\inde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848" y="4081501"/>
            <a:ext cx="1714500" cy="2676525"/>
          </a:xfrm>
          <a:prstGeom prst="rect">
            <a:avLst/>
          </a:prstGeom>
          <a:noFill/>
        </p:spPr>
      </p:pic>
      <p:pic>
        <p:nvPicPr>
          <p:cNvPr id="18" name="Picture 17" descr="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07337" y="4101254"/>
            <a:ext cx="2464885" cy="25928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88082" y="5127375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54482" y="4804309"/>
            <a:ext cx="13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যাবুর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0723" y="947281"/>
            <a:ext cx="4156941" cy="785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0118" y="1944727"/>
            <a:ext cx="6019800" cy="5901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818" y="4333836"/>
            <a:ext cx="6276703" cy="98733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36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চারটি  আসমানি  কিতাব </a:t>
            </a:r>
            <a:endParaRPr lang="en-US" sz="36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Flowchart: Predefined Process 16"/>
          <p:cNvSpPr/>
          <p:nvPr/>
        </p:nvSpPr>
        <p:spPr>
          <a:xfrm>
            <a:off x="964290" y="1214204"/>
            <a:ext cx="3527491" cy="4594530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41547" y="1944727"/>
            <a:ext cx="2402626" cy="337644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6256"/>
              </a:avLst>
            </a:prstTxWarp>
            <a:spAutoFit/>
          </a:bodyPr>
          <a:lstStyle/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0">
                <a:solidFill>
                  <a:sysClr val="windowText" lastClr="000000"/>
                </a:solidFill>
              </a:ln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56"/>
            <a:ext cx="12192000" cy="653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810" y="-38927"/>
            <a:ext cx="11691767" cy="98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8734"/>
            <a:ext cx="12192000" cy="120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49059" y="3016653"/>
            <a:ext cx="6056745" cy="104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1166" y="3056317"/>
            <a:ext cx="6064627" cy="102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89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349" y="1246176"/>
            <a:ext cx="10543309" cy="5039502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 বলতে পারবে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চারটি আসমানি কিতাব যাদের উপর নাযিল হয়েছে তা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2" y="3323168"/>
            <a:ext cx="3005139" cy="353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-3"/>
            <a:ext cx="2951018" cy="3391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7126" y="-2"/>
            <a:ext cx="2964871" cy="339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779" y="3407507"/>
            <a:ext cx="3089563" cy="34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1951" y="55920"/>
            <a:ext cx="6020079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" y="982192"/>
            <a:ext cx="3353159" cy="2726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Right Arrow 22"/>
          <p:cNvSpPr/>
          <p:nvPr/>
        </p:nvSpPr>
        <p:spPr>
          <a:xfrm>
            <a:off x="3552114" y="2130571"/>
            <a:ext cx="720635" cy="581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8" y="1016090"/>
            <a:ext cx="3042451" cy="2705388"/>
          </a:xfrm>
          <a:prstGeom prst="roundRect">
            <a:avLst>
              <a:gd name="adj" fmla="val 143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5"/>
          <p:cNvSpPr/>
          <p:nvPr/>
        </p:nvSpPr>
        <p:spPr>
          <a:xfrm>
            <a:off x="5291422" y="3784916"/>
            <a:ext cx="172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spc="55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পথ </a:t>
            </a:r>
            <a:endParaRPr lang="en-US" sz="3600" dirty="0">
              <a:solidFill>
                <a:schemeClr val="accent4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47" y="1125328"/>
            <a:ext cx="2824931" cy="2562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Right Arrow 27"/>
          <p:cNvSpPr/>
          <p:nvPr/>
        </p:nvSpPr>
        <p:spPr>
          <a:xfrm>
            <a:off x="7563900" y="2076474"/>
            <a:ext cx="715100" cy="516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rved Up Arrow 28"/>
          <p:cNvSpPr/>
          <p:nvPr/>
        </p:nvSpPr>
        <p:spPr>
          <a:xfrm rot="18382186" flipH="1">
            <a:off x="8961757" y="4377588"/>
            <a:ext cx="3705035" cy="20963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95" y="4348460"/>
            <a:ext cx="3449096" cy="255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61" y="4494685"/>
            <a:ext cx="2828925" cy="236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ight Arrow 31"/>
          <p:cNvSpPr/>
          <p:nvPr/>
        </p:nvSpPr>
        <p:spPr>
          <a:xfrm rot="10800000">
            <a:off x="4724253" y="5425780"/>
            <a:ext cx="1656808" cy="816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6425" y="3792525"/>
            <a:ext cx="267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5" dirty="0" err="1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spc="55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5" dirty="0" err="1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3600" b="1" spc="55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6" grpId="0"/>
      <p:bldP spid="28" grpId="0" animBg="1"/>
      <p:bldP spid="29" grpId="0" animBg="1"/>
      <p:bldP spid="3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51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890998" y="1714392"/>
            <a:ext cx="6575471" cy="4746369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7054"/>
              </a:avLst>
            </a:prstTxWarp>
            <a:spAutoFit/>
          </a:bodyPr>
          <a:lstStyle/>
          <a:p>
            <a:pPr lvl="1" algn="just">
              <a:defRPr/>
            </a:pPr>
            <a:r>
              <a:rPr lang="bn-IN" sz="5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মানব জাতিকে সঠিক পথ দেখানোর জন্য আল্লাহ তায়ালার পক্ষ থেকে রাসুল গণের নিকট যে সব কিতাব অবতীর্ণ হয়েছে সে গুলোকে আসমানি কিতাব  বলে ।  </a:t>
            </a:r>
            <a:endParaRPr lang="bn-IN" sz="54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" y="494675"/>
            <a:ext cx="3960401" cy="5788869"/>
          </a:xfrm>
          <a:prstGeom prst="roundRect">
            <a:avLst>
              <a:gd name="adj" fmla="val 191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4690215" y="749508"/>
            <a:ext cx="3509405" cy="67076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পরিভাষায়ঃ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351</Words>
  <Application>Microsoft Office PowerPoint</Application>
  <PresentationFormat>Widescreen</PresentationFormat>
  <Paragraphs>83</Paragraphs>
  <Slides>20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Shonar Bangla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37</cp:revision>
  <dcterms:created xsi:type="dcterms:W3CDTF">2017-09-20T03:49:42Z</dcterms:created>
  <dcterms:modified xsi:type="dcterms:W3CDTF">2020-03-09T07:03:10Z</dcterms:modified>
</cp:coreProperties>
</file>