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304" r:id="rId3"/>
    <p:sldId id="306" r:id="rId4"/>
    <p:sldId id="303" r:id="rId5"/>
    <p:sldId id="308" r:id="rId6"/>
    <p:sldId id="313" r:id="rId7"/>
    <p:sldId id="310" r:id="rId8"/>
    <p:sldId id="311" r:id="rId9"/>
    <p:sldId id="322" r:id="rId10"/>
    <p:sldId id="358" r:id="rId11"/>
    <p:sldId id="315" r:id="rId12"/>
    <p:sldId id="357" r:id="rId13"/>
    <p:sldId id="359" r:id="rId14"/>
    <p:sldId id="323" r:id="rId15"/>
    <p:sldId id="326" r:id="rId16"/>
    <p:sldId id="355" r:id="rId17"/>
    <p:sldId id="337" r:id="rId18"/>
    <p:sldId id="33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77A017-620A-4129-9A99-A3E4B3DD2FBA}">
          <p14:sldIdLst>
            <p14:sldId id="256"/>
            <p14:sldId id="304"/>
            <p14:sldId id="306"/>
            <p14:sldId id="303"/>
            <p14:sldId id="308"/>
            <p14:sldId id="313"/>
            <p14:sldId id="310"/>
            <p14:sldId id="311"/>
            <p14:sldId id="322"/>
            <p14:sldId id="358"/>
            <p14:sldId id="315"/>
            <p14:sldId id="357"/>
            <p14:sldId id="359"/>
            <p14:sldId id="323"/>
            <p14:sldId id="326"/>
            <p14:sldId id="355"/>
            <p14:sldId id="337"/>
            <p14:sldId id="338"/>
          </p14:sldIdLst>
        </p14:section>
        <p14:section name="Untitled Section" id="{CDC993C0-82EC-47E7-86AA-3B18DF6ECC8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8086-889A-41E2-AD4A-EC675351A77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6C68-CA08-4A86-B5FD-86B78D07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5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3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8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35BAE-DEB9-46C9-BBD8-D5812B9B28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384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2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3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48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3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6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6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BBA55D9-6258-47A5-91BA-37E1B9A1865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7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221"/>
          </a:xfrm>
          <a:prstGeom prst="rect">
            <a:avLst/>
          </a:prstGeom>
        </p:spPr>
      </p:pic>
      <p:pic>
        <p:nvPicPr>
          <p:cNvPr id="8" name="Picture 7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2982" y="-430655"/>
            <a:ext cx="7426036" cy="297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07" y="3177989"/>
            <a:ext cx="8094688" cy="4149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4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594" y="53942"/>
            <a:ext cx="6725900" cy="1256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তাহারাতের উপকারিতাঃ  </a:t>
            </a:r>
            <a:endParaRPr lang="bn-BD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496" y="2565616"/>
            <a:ext cx="7188045" cy="142765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 smtClean="0">
                <a:ln/>
                <a:solidFill>
                  <a:srgbClr val="00B0F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 </a:t>
            </a:r>
            <a:r>
              <a:rPr lang="bn-IN" sz="2800" b="1" dirty="0" smtClean="0">
                <a:ln/>
                <a:solidFill>
                  <a:srgbClr val="00B0F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ঈমানের অংশ ।</a:t>
            </a:r>
            <a:endParaRPr lang="en-US" sz="2800" b="1" dirty="0">
              <a:ln/>
              <a:solidFill>
                <a:srgbClr val="00B0F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2" y="1398416"/>
            <a:ext cx="4696918" cy="3974879"/>
          </a:xfrm>
          <a:prstGeom prst="roundRect">
            <a:avLst>
              <a:gd name="adj" fmla="val 114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246557"/>
            <a:ext cx="8706577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565099" y="1905454"/>
            <a:ext cx="7211356" cy="2756695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n/>
                <a:solidFill>
                  <a:srgbClr val="00206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ln/>
                <a:solidFill>
                  <a:srgbClr val="00206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। পবিত্র থাকলে শরীর সুস্থ </a:t>
            </a:r>
          </a:p>
          <a:p>
            <a:r>
              <a:rPr lang="bn-IN" sz="2800" b="1" dirty="0" smtClean="0">
                <a:ln/>
                <a:solidFill>
                  <a:srgbClr val="00206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   ও সুন্দর থাকে ।।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31" y="1213689"/>
            <a:ext cx="4601980" cy="4154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216577"/>
            <a:ext cx="8706577" cy="18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9803" y="1449162"/>
            <a:ext cx="7585024" cy="361097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IN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মানুষকে</a:t>
            </a: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শয়তানের</a:t>
            </a: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মুক্ত</a:t>
            </a: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রাখে</a:t>
            </a:r>
            <a:r>
              <a:rPr lang="en-US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r>
              <a:rPr lang="bn-IN" sz="2800" b="1" dirty="0" smtClean="0">
                <a:ln/>
                <a:solidFill>
                  <a:srgbClr val="7030A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28" y="1284773"/>
            <a:ext cx="3873839" cy="4126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361593"/>
            <a:ext cx="8706577" cy="16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00" y="1144039"/>
            <a:ext cx="4512040" cy="4302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578896" y="2261862"/>
            <a:ext cx="6557518" cy="199060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</a:t>
            </a:r>
            <a:r>
              <a:rPr lang="bn-IN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অর্জন</a:t>
            </a:r>
            <a:r>
              <a:rPr lang="en-US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কারীকে</a:t>
            </a:r>
            <a:r>
              <a:rPr lang="en-US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তায়ালা</a:t>
            </a:r>
            <a:r>
              <a:rPr lang="en-US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ভালোবাসেন</a:t>
            </a:r>
            <a:r>
              <a:rPr lang="en-US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 ।</a:t>
            </a:r>
            <a:endParaRPr lang="en-US" sz="2800" b="1" dirty="0">
              <a:ln/>
              <a:solidFill>
                <a:srgbClr val="00B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291528"/>
            <a:ext cx="8706577" cy="17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33" y="1908366"/>
            <a:ext cx="4780687" cy="272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7539" y="903027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797" y="4637711"/>
            <a:ext cx="611577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তাহারাতের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উপকারিতা কি কি ?লিখ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80" y="5428245"/>
            <a:ext cx="10012138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6" y="-190586"/>
            <a:ext cx="11014365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275187" y="3027113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301829" y="1327463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2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326" y="2411183"/>
            <a:ext cx="996315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33895" indent="-533895">
              <a:buClr>
                <a:srgbClr val="0070C0"/>
              </a:buClr>
              <a:buFont typeface="+mj-lt"/>
              <a:buAutoNum type="arabicPeriod"/>
            </a:pPr>
            <a:r>
              <a:rPr lang="bn-IN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তাহারাত অর্থ কি? </a:t>
            </a:r>
            <a:endParaRPr lang="bn-BD" sz="3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33895" indent="-533895">
              <a:buClr>
                <a:srgbClr val="0070C0"/>
              </a:buClr>
              <a:buFont typeface="+mj-lt"/>
              <a:buAutoNum type="arabicPeriod"/>
            </a:pPr>
            <a:r>
              <a:rPr lang="bn-IN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তাহারাত এর সংঙ্গা লিখ </a:t>
            </a:r>
            <a:r>
              <a:rPr lang="bn-IN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33895" indent="-533895">
              <a:buClr>
                <a:srgbClr val="0070C0"/>
              </a:buClr>
              <a:buFont typeface="+mj-lt"/>
              <a:buAutoNum type="arabicPeriod"/>
            </a:pPr>
            <a:r>
              <a:rPr lang="bn-IN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তাহারাত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ঈমানের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33895" indent="-533895">
              <a:buClr>
                <a:srgbClr val="0070C0"/>
              </a:buClr>
              <a:buFont typeface="+mj-lt"/>
              <a:buAutoNum type="arabicPeriod"/>
            </a:pP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ভালবাসেন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3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6309" y="983673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453326" y="-495536"/>
            <a:ext cx="2576482" cy="333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245231" y="-244833"/>
            <a:ext cx="2541981" cy="333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74746" y="4098879"/>
            <a:ext cx="2541981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53326" y="4025417"/>
            <a:ext cx="2576482" cy="3334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361593"/>
            <a:ext cx="8706577" cy="16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75725" y="6170264"/>
            <a:ext cx="322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6244" y="2422234"/>
            <a:ext cx="4992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তাহারাত এর পরিচয় ও উপকারিতা কি লিখ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G:\nice-picture\european-house-design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26" y="898724"/>
            <a:ext cx="5012025" cy="461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5830202" y="155836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1" y="5361593"/>
            <a:ext cx="11331076" cy="1619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148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14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4" y="-110836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7699" y="360219"/>
            <a:ext cx="4090555" cy="2216726"/>
          </a:xfrm>
          <a:prstGeom prst="downArrowCallout">
            <a:avLst>
              <a:gd name="adj1" fmla="val 16250"/>
              <a:gd name="adj2" fmla="val 29375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/>
              <a:solidFill>
                <a:schemeClr val="accent4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893" y="2576944"/>
            <a:ext cx="12318856" cy="2066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anUp">
              <a:avLst>
                <a:gd name="adj" fmla="val 88678"/>
              </a:avLst>
            </a:prstTxWarp>
            <a:spAutoFit/>
          </a:bodyPr>
          <a:lstStyle/>
          <a:p>
            <a:r>
              <a:rPr lang="bn-IN" sz="4000" b="1" dirty="0">
                <a:ln/>
                <a:solidFill>
                  <a:srgbClr val="00B0F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 ঈমানের অংশ ।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5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0"/>
            <a:ext cx="12095018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81400" y="3048000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3965" cy="6877050"/>
          </a:xfrm>
          <a:prstGeom prst="rect">
            <a:avLst/>
          </a:prstGeom>
        </p:spPr>
      </p:pic>
      <p:sp>
        <p:nvSpPr>
          <p:cNvPr id="3" name="WordArt 209"/>
          <p:cNvSpPr>
            <a:spLocks noChangeArrowheads="1" noChangeShapeType="1" noTextEdit="1"/>
          </p:cNvSpPr>
          <p:nvPr/>
        </p:nvSpPr>
        <p:spPr bwMode="auto">
          <a:xfrm rot="404951">
            <a:off x="3633420" y="3347304"/>
            <a:ext cx="6324786" cy="304270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623"/>
              </a:avLst>
            </a:prstTxWarp>
          </a:bodyPr>
          <a:lstStyle/>
          <a:p>
            <a:pPr algn="ctr"/>
            <a:r>
              <a:rPr lang="bn-BD" sz="2025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25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996" y="1049312"/>
            <a:ext cx="7166265" cy="20515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4343400" y="203427"/>
            <a:ext cx="4267200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6317" y="1677778"/>
            <a:ext cx="70423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 নাম্বারঃ ০১৮১৬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4960935"/>
            <a:ext cx="7206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n/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900"/>
            <a:ext cx="3164298" cy="3834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664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49275" y="1254784"/>
            <a:ext cx="2207581" cy="378565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16" y="3010335"/>
            <a:ext cx="3810000" cy="378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856856" y="5964579"/>
            <a:ext cx="240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পরিষ্কার-পরিচ্চন্ন  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0" y="3117076"/>
            <a:ext cx="4651149" cy="3740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3" y="0"/>
            <a:ext cx="4489062" cy="3529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13" y="188224"/>
            <a:ext cx="4051139" cy="2861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77" y="-165453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77" y="5614844"/>
            <a:ext cx="144496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196" y="-191214"/>
            <a:ext cx="1610324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527491"/>
            <a:ext cx="1610324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2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1112" y="1663073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8624" y="1209377"/>
            <a:ext cx="6019800" cy="6455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ঃ১ম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7324" y="4060931"/>
            <a:ext cx="3962400" cy="208490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754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তাহারাতের</a:t>
            </a:r>
            <a:r>
              <a:rPr lang="en-US" sz="111075" b="1" spc="38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11075" b="1" spc="38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111075" b="1" spc="38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1075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111075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909" y="-2592"/>
            <a:ext cx="10641723" cy="121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908" y="5569524"/>
            <a:ext cx="10889673" cy="140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81017" y="2768501"/>
            <a:ext cx="5789699" cy="1460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323479" y="2795515"/>
            <a:ext cx="6386941" cy="1350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36" y="2973634"/>
            <a:ext cx="3809686" cy="26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41"/>
            <a:ext cx="6172200" cy="4559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6172200" cy="360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345" y="2298740"/>
            <a:ext cx="5271655" cy="4559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0855" y="0"/>
            <a:ext cx="5701145" cy="360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3218" y="1611415"/>
            <a:ext cx="10515600" cy="3115898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তাহারাতের পরিচয়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তাহারাতের উপকারিতা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815" y="-80664"/>
            <a:ext cx="6513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তাহারাত শব্দের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59" y="1976765"/>
            <a:ext cx="4577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তাহারাত</a:t>
            </a:r>
            <a:r>
              <a:rPr lang="bn-IN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40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আরবি </a:t>
            </a:r>
            <a:r>
              <a:rPr lang="bn-IN" sz="4000" b="1" dirty="0">
                <a:ea typeface="Times New Roman" panose="02020603050405020304" pitchFamily="18" charset="0"/>
                <a:cs typeface="NikoshBAN" panose="02000000000000000000" pitchFamily="2" charset="0"/>
              </a:rPr>
              <a:t>শব্দ</a:t>
            </a:r>
            <a:r>
              <a:rPr lang="bn-IN" sz="40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a typeface="Times New Roman" panose="02020603050405020304" pitchFamily="18" charset="0"/>
                <a:cs typeface="NikoshBAN" panose="02000000000000000000" pitchFamily="2" charset="0"/>
              </a:rPr>
              <a:t>এর আভিধানিক অর্থ হলো</a:t>
            </a:r>
            <a:r>
              <a:rPr lang="en-US" sz="4000" b="1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,</a:t>
            </a:r>
            <a:endParaRPr lang="bn-IN" sz="4000" b="1" dirty="0" smtClean="0"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solidFill>
                  <a:srgbClr val="00206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 অর্জন করা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solidFill>
                  <a:srgbClr val="00206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 হওয়া । </a:t>
            </a:r>
            <a:endParaRPr lang="en-US" sz="4000" b="1" dirty="0" smtClean="0">
              <a:ln/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4000" b="1" dirty="0" smtClean="0"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endParaRPr lang="bn-IN" sz="4000" b="1" dirty="0" smtClean="0">
              <a:latin typeface="NikoshBAN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5796" y="2751003"/>
            <a:ext cx="2490058" cy="8841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 অর্জন করা </a:t>
            </a:r>
            <a:endParaRPr lang="en-US" sz="3600" b="1" dirty="0">
              <a:ln/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76" y="3235835"/>
            <a:ext cx="3402957" cy="378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54" y="641808"/>
            <a:ext cx="2986801" cy="2049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44496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16" y="-72874"/>
            <a:ext cx="1610324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16" y="5572229"/>
            <a:ext cx="1610324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Bent Arrow 23"/>
          <p:cNvSpPr/>
          <p:nvPr/>
        </p:nvSpPr>
        <p:spPr>
          <a:xfrm rot="173512">
            <a:off x="6462375" y="1459960"/>
            <a:ext cx="1487329" cy="861265"/>
          </a:xfrm>
          <a:prstGeom prst="bentArrow">
            <a:avLst>
              <a:gd name="adj1" fmla="val 25000"/>
              <a:gd name="adj2" fmla="val 39702"/>
              <a:gd name="adj3" fmla="val 3455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267728">
            <a:off x="10930356" y="2319929"/>
            <a:ext cx="1335897" cy="33482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60" y="2331545"/>
            <a:ext cx="3372485" cy="38729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88" y="5970707"/>
            <a:ext cx="9133071" cy="11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3" y="4045821"/>
            <a:ext cx="682500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i="1" dirty="0" smtClean="0">
                <a:ln/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শরিআতের  পরিভাষায় সব রকমের অপবিত্রতা হতে শরিআতের নিয়ম অনুযায়ী পবিত্রতা অর্জন করাকে তাহারাত বলে ।</a:t>
            </a:r>
            <a:endParaRPr lang="en-US" sz="3600" b="1" i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2732" y="88206"/>
            <a:ext cx="66415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তাহারাতের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81" y="3027901"/>
            <a:ext cx="3402957" cy="378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764156"/>
            <a:ext cx="2641698" cy="212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29" y="1293371"/>
            <a:ext cx="3349971" cy="19157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03" y="542417"/>
            <a:ext cx="3033225" cy="224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259657" y="3273569"/>
            <a:ext cx="916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05928" y="2735446"/>
            <a:ext cx="1894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09146" y="3019282"/>
            <a:ext cx="2963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অপরিচ্ছন্ন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681248" y="1451514"/>
            <a:ext cx="1352360" cy="9050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624600" y="1451513"/>
            <a:ext cx="1199660" cy="90502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rved Left Arrow 23"/>
          <p:cNvSpPr/>
          <p:nvPr/>
        </p:nvSpPr>
        <p:spPr>
          <a:xfrm rot="21386734">
            <a:off x="10666379" y="1708030"/>
            <a:ext cx="1574245" cy="3980831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02" y="552923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9" y="5822197"/>
            <a:ext cx="8175545" cy="10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/>
      <p:bldP spid="20" grpId="0"/>
      <p:bldP spid="20" grpId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1458294"/>
            <a:ext cx="5638800" cy="3297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944" y="4872155"/>
            <a:ext cx="491003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তাহারাতের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লিখ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3" y="5486089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90072" y="-327814"/>
            <a:ext cx="12002038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530347" y="281763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56989" y="1117980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89514" y="595743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eathered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1058</TotalTime>
  <Words>217</Words>
  <Application>Microsoft Office PowerPoint</Application>
  <PresentationFormat>Widescreen</PresentationFormat>
  <Paragraphs>74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Schoolbook</vt:lpstr>
      <vt:lpstr>Corbel</vt:lpstr>
      <vt:lpstr>NikoshBAN</vt:lpstr>
      <vt:lpstr>Times New Roman</vt:lpstr>
      <vt:lpstr>Vrinda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</cp:revision>
  <dcterms:created xsi:type="dcterms:W3CDTF">2016-12-05T03:25:46Z</dcterms:created>
  <dcterms:modified xsi:type="dcterms:W3CDTF">2017-10-06T03:32:43Z</dcterms:modified>
</cp:coreProperties>
</file>