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92" r:id="rId6"/>
    <p:sldId id="264" r:id="rId7"/>
    <p:sldId id="279" r:id="rId8"/>
    <p:sldId id="278" r:id="rId9"/>
    <p:sldId id="260" r:id="rId10"/>
    <p:sldId id="269" r:id="rId11"/>
    <p:sldId id="262" r:id="rId12"/>
    <p:sldId id="270" r:id="rId13"/>
    <p:sldId id="267" r:id="rId14"/>
    <p:sldId id="291" r:id="rId15"/>
    <p:sldId id="263" r:id="rId16"/>
    <p:sldId id="265" r:id="rId17"/>
    <p:sldId id="273" r:id="rId18"/>
    <p:sldId id="280" r:id="rId19"/>
    <p:sldId id="271" r:id="rId20"/>
    <p:sldId id="281" r:id="rId21"/>
    <p:sldId id="282" r:id="rId22"/>
    <p:sldId id="274" r:id="rId23"/>
    <p:sldId id="283" r:id="rId24"/>
    <p:sldId id="284" r:id="rId25"/>
    <p:sldId id="285" r:id="rId26"/>
    <p:sldId id="287" r:id="rId27"/>
    <p:sldId id="290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6DBF3-A72E-4115-A591-E18F93610398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9DB3-5EC9-409E-8931-75D12095C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9DB3-5EC9-409E-8931-75D12095CD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9DB3-5EC9-409E-8931-75D12095CDA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9DB3-5EC9-409E-8931-75D12095CDA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9DB3-5EC9-409E-8931-75D12095CDA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D9C-963D-449D-8341-9DB5D30AA437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0535-A017-43CA-95CC-143DB04BE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D9C-963D-449D-8341-9DB5D30AA437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0535-A017-43CA-95CC-143DB04BE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D9C-963D-449D-8341-9DB5D30AA437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0535-A017-43CA-95CC-143DB04BE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D9C-963D-449D-8341-9DB5D30AA437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0535-A017-43CA-95CC-143DB04BE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D9C-963D-449D-8341-9DB5D30AA437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0535-A017-43CA-95CC-143DB04BE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D9C-963D-449D-8341-9DB5D30AA437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0535-A017-43CA-95CC-143DB04BE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D9C-963D-449D-8341-9DB5D30AA437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0535-A017-43CA-95CC-143DB04BE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D9C-963D-449D-8341-9DB5D30AA437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0535-A017-43CA-95CC-143DB04BE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D9C-963D-449D-8341-9DB5D30AA437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0535-A017-43CA-95CC-143DB04BE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D9C-963D-449D-8341-9DB5D30AA437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0535-A017-43CA-95CC-143DB04BE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D9C-963D-449D-8341-9DB5D30AA437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0535-A017-43CA-95CC-143DB04BE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D9D9C-963D-449D-8341-9DB5D30AA437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0535-A017-43CA-95CC-143DB04BE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ner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952999"/>
          </a:xfrm>
          <a:prstGeom prst="rect">
            <a:avLst/>
          </a:prstGeom>
        </p:spPr>
      </p:pic>
      <p:pic>
        <p:nvPicPr>
          <p:cNvPr id="2" name="Picture 1" descr="ful 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609600"/>
            <a:ext cx="2743200" cy="3505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0" y="4953000"/>
            <a:ext cx="9144000" cy="1905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us +langgol 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733"/>
            <a:ext cx="3938954" cy="3899242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33400" y="4343400"/>
            <a:ext cx="2819400" cy="144655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লাঙ্গল দিয়ে  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জমি চাষ ।	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343400"/>
            <a:ext cx="3581400" cy="1446550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দিয়ে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চাষ।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al by tra 2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5558"/>
            <a:ext cx="4038600" cy="3899242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05742"/>
            <a:ext cx="8077200" cy="1323439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বর্তমানে ট্রাক্টর ,সেচপাম্প ,বা ফসল মাড়াইয়ের মতো আধুনিক কৃষিযন্ত্রপাতি মানুষ ব্যবহার করছে।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raktor 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2362200" cy="2047458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Picture 6" descr="sac pam 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686" y="304800"/>
            <a:ext cx="2667000" cy="2209800"/>
          </a:xfrm>
          <a:prstGeom prst="rect">
            <a:avLst/>
          </a:prstGeom>
        </p:spPr>
      </p:pic>
      <p:pic>
        <p:nvPicPr>
          <p:cNvPr id="8" name="Picture 7" descr="dhan m 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72" y="238198"/>
            <a:ext cx="2742028" cy="204745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609600" y="2811959"/>
            <a:ext cx="1600200" cy="769441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7686" y="2726381"/>
            <a:ext cx="1905000" cy="769441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সেচ পাম্প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858869"/>
            <a:ext cx="2514600" cy="64633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ফসল মাড়াই যন্ত্র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s pam 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534" y="240506"/>
            <a:ext cx="4162865" cy="4102894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3" name="Picture 2" descr="irrigation  pracin.jpg"/>
          <p:cNvPicPr>
            <a:picLocks noChangeAspect="1"/>
          </p:cNvPicPr>
          <p:nvPr/>
        </p:nvPicPr>
        <p:blipFill>
          <a:blip r:embed="rId3"/>
          <a:srcRect t="10896"/>
          <a:stretch>
            <a:fillRect/>
          </a:stretch>
        </p:blipFill>
        <p:spPr>
          <a:xfrm>
            <a:off x="242669" y="222921"/>
            <a:ext cx="4329331" cy="4167187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04335" y="4876800"/>
            <a:ext cx="4467665" cy="1446550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পূর্বে জমিতে সেচ দেওয়া হতো এইভাবে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4880317"/>
            <a:ext cx="4162865" cy="1446550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বর্তমানে জমিতে সেচ দেওয়া হয় এভাবে।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shol marai 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381000"/>
            <a:ext cx="4114799" cy="3810000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03629" y="4620142"/>
            <a:ext cx="3657600" cy="1446550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প্রাচীন প্রযুক্তিতে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ধান মাড়াই।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649450"/>
            <a:ext cx="3505200" cy="1446550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আধুনিক প্রযুক্তিতে ধান মাড়াই।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han notun mesin11.jpg"/>
          <p:cNvPicPr>
            <a:picLocks noChangeAspect="1"/>
          </p:cNvPicPr>
          <p:nvPr/>
        </p:nvPicPr>
        <p:blipFill>
          <a:blip r:embed="rId3"/>
          <a:srcRect b="8929"/>
          <a:stretch>
            <a:fillRect/>
          </a:stretch>
        </p:blipFill>
        <p:spPr>
          <a:xfrm>
            <a:off x="4648200" y="381000"/>
            <a:ext cx="4343399" cy="3810000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an kata 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4114800" cy="2895600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Picture 2" descr="dhank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2" y="304800"/>
            <a:ext cx="3886198" cy="2895600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47700" y="3895578"/>
            <a:ext cx="3124200" cy="144655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প্রাচীন প্রযুক্তিতে ধান কাটা হচ্ছে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3886200"/>
            <a:ext cx="3733800" cy="1446550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আধুনিক প্রযুক্তিতে ধান কাটা হচ্ছে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l 22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71271"/>
            <a:ext cx="2819400" cy="1995040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" name="Picture 6" descr="ses pam 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171270"/>
            <a:ext cx="2514600" cy="1962330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8" name="Picture 7" descr="dhan kheter cob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067" y="171269"/>
            <a:ext cx="2572044" cy="1962329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Picture 8" descr="shudhu  dhan 1.jpg"/>
          <p:cNvPicPr>
            <a:picLocks noChangeAspect="1"/>
          </p:cNvPicPr>
          <p:nvPr/>
        </p:nvPicPr>
        <p:blipFill>
          <a:blip r:embed="rId5"/>
          <a:srcRect r="56501" b="10602"/>
          <a:stretch>
            <a:fillRect/>
          </a:stretch>
        </p:blipFill>
        <p:spPr>
          <a:xfrm>
            <a:off x="381000" y="2400300"/>
            <a:ext cx="3657600" cy="2743200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362243" y="5486400"/>
            <a:ext cx="8458201" cy="1200329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এইসব যন্ত্রপাতি মানুষকে স্বল্প সময়ে অধিক খাদ্য উৎপাদনে সাহায্য 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han notun mesin11.jpg"/>
          <p:cNvPicPr>
            <a:picLocks noChangeAspect="1"/>
          </p:cNvPicPr>
          <p:nvPr/>
        </p:nvPicPr>
        <p:blipFill>
          <a:blip r:embed="rId6"/>
          <a:srcRect b="7368"/>
          <a:stretch>
            <a:fillRect/>
          </a:stretch>
        </p:blipFill>
        <p:spPr>
          <a:xfrm>
            <a:off x="4572000" y="2400300"/>
            <a:ext cx="3657600" cy="2695135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saynik sar 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7" y="1942953"/>
            <a:ext cx="2895600" cy="3171825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76200" y="5250359"/>
            <a:ext cx="2819400" cy="76944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রাসায়নিক সার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326559"/>
            <a:ext cx="2971800" cy="769441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কীটনাশক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oisud 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535" y="1933574"/>
            <a:ext cx="2971800" cy="3171826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2286000" y="152400"/>
            <a:ext cx="5334000" cy="769441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রাসায়নিক প্রযুক্তি।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premash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828800"/>
            <a:ext cx="2514600" cy="32766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6324600" y="5257800"/>
            <a:ext cx="2438400" cy="769441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স্প্রে মেশিন।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saynik sar sitano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63" y="551204"/>
            <a:ext cx="3894407" cy="3609975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457200" y="4648200"/>
            <a:ext cx="3657600" cy="769441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সার ছিটানো হচ্ছে।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702314"/>
            <a:ext cx="4267200" cy="707886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কীটনাশক স্প্রে করা হচ্ছে।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asaynik 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433" y="641691"/>
            <a:ext cx="3768968" cy="3519488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105400"/>
            <a:ext cx="8763000" cy="144655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বাড়তি উৎপাদনের জন্য অনেক সময় ফসলে রাসায়নিক সার এবং কিটনাশক ব্যবহার করা হয়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han kheter co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95181"/>
            <a:ext cx="5943600" cy="312295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609600" y="4038600"/>
            <a:ext cx="7772400" cy="64633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সার ও কীটনাশক প্রয়োগের ফলে ফলন ভালো হয়েছে।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724400"/>
            <a:ext cx="7924800" cy="144655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রাসায়নিক সার উদ্ভিদের ভালো বৃদ্ধিতে এবং অধিক ফসল উৎপাদনে সহায়তা করে।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im 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3810000" cy="2971800"/>
          </a:xfrm>
          <a:prstGeom prst="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4914902" y="3806279"/>
            <a:ext cx="3543302" cy="769441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সার প্রয়োগের পরে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098" y="3713082"/>
            <a:ext cx="3543302" cy="769441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সার প্রয়োগের পূর্বে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nosto fosol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237978"/>
            <a:ext cx="3810000" cy="3114822"/>
          </a:xfrm>
          <a:prstGeom prst="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3429000" cy="83099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362200"/>
            <a:ext cx="4800600" cy="3170099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ঘাটাইল,টা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tnasok sitano 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12" y="990600"/>
            <a:ext cx="3733800" cy="2819400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" name="Picture 3" descr="sobji pok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0" y="990600"/>
            <a:ext cx="3733800" cy="2819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54390" y="4648200"/>
            <a:ext cx="3581400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পোকা আক্রান্ত ক্ষেত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8211" y="4648200"/>
            <a:ext cx="2819400" cy="76944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কীটনাশক স্প্রে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dor sobji 2.jpg"/>
          <p:cNvPicPr>
            <a:picLocks noChangeAspect="1"/>
          </p:cNvPicPr>
          <p:nvPr/>
        </p:nvPicPr>
        <p:blipFill>
          <a:blip r:embed="rId2"/>
          <a:srcRect t="21663" r="13462" b="3644"/>
          <a:stretch>
            <a:fillRect/>
          </a:stretch>
        </p:blipFill>
        <p:spPr>
          <a:xfrm>
            <a:off x="4800602" y="304801"/>
            <a:ext cx="3886198" cy="2971799"/>
          </a:xfrm>
          <a:prstGeom prst="rect">
            <a:avLst/>
          </a:prstGeo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3" name="Picture 2" descr="manuser chbi fosl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1"/>
            <a:ext cx="4114800" cy="2971799"/>
          </a:xfrm>
          <a:prstGeom prst="rect">
            <a:avLst/>
          </a:prstGeo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28600" y="5229760"/>
            <a:ext cx="8610600" cy="1323439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রাসায়নিক পদার্থ ফসলের ক্ষতিকারক পোকা ও আগাছা দমন করে অধিক খাদ্য উৎপাদনে ভূমিকা রাখে।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99" y="3598039"/>
            <a:ext cx="2971800" cy="769441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পোকামুক্ত ক্ষেত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4901" y="3598039"/>
            <a:ext cx="3657600" cy="769441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আগাছা মুক্ত ক্ষেত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" y="4436109"/>
            <a:ext cx="4267200" cy="769441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পাখির দ্বারা পোকা দমন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7754" y="4407267"/>
            <a:ext cx="2362200" cy="769441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বিষটোপ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143" y="5410200"/>
            <a:ext cx="8615875" cy="1323439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মানুষের কল্যাণে নতুন কিছু উৎপাদনে জীবের ব্যবহারই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হলো জৈব প্রযুক্তি।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326423" y="124361"/>
            <a:ext cx="2491154" cy="707886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জৈব প্রযুক্তি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istop.jpg"/>
          <p:cNvPicPr>
            <a:picLocks noChangeAspect="1"/>
          </p:cNvPicPr>
          <p:nvPr/>
        </p:nvPicPr>
        <p:blipFill>
          <a:blip r:embed="rId2"/>
          <a:srcRect l="6061" r="9091" b="6000"/>
          <a:stretch>
            <a:fillRect/>
          </a:stretch>
        </p:blipFill>
        <p:spPr>
          <a:xfrm>
            <a:off x="4977618" y="1036897"/>
            <a:ext cx="3962400" cy="3029504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1" name="Picture 10" descr="khete pakhir 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3962400" cy="3124200"/>
          </a:xfrm>
          <a:prstGeom prst="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181600"/>
            <a:ext cx="8305800" cy="144655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জৈব প্রযুক্তির মাধ্যমে বিশেষ বৈশিষ্ট্যসম্পন্ন উদ্ভিদ সৃষ্টি করা হচ্ছে।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2" y="294247"/>
            <a:ext cx="3908474" cy="336149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Picture 6" descr="sundor sobji 2.jpg"/>
          <p:cNvPicPr>
            <a:picLocks noChangeAspect="1"/>
          </p:cNvPicPr>
          <p:nvPr/>
        </p:nvPicPr>
        <p:blipFill>
          <a:blip r:embed="rId3"/>
          <a:srcRect t="21663" r="13462" b="3644"/>
          <a:stretch>
            <a:fillRect/>
          </a:stretch>
        </p:blipFill>
        <p:spPr>
          <a:xfrm>
            <a:off x="457200" y="256773"/>
            <a:ext cx="3962400" cy="3436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304800" y="3924182"/>
            <a:ext cx="3352800" cy="646331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পুষ্টিসমৃদ্ধ উদ্ভিদ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4825" y="3798839"/>
            <a:ext cx="3720318" cy="1077218"/>
          </a:xfrm>
          <a:prstGeom prst="rect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পোকামাকড় প্রতিরোধী সবজি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95800"/>
            <a:ext cx="8458200" cy="1938992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প্রযুক্তি মানুষকে অধিক পুষ্টিসমৃদ্ধ,পোকামাকড় প্রতিরোধী এবং অধিক ফলনশীল উদ্ভিদ উৎপাদনে সহায়তা করছে।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8543"/>
            <a:ext cx="3886200" cy="31904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3" descr="adhikk pe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128" y="226819"/>
            <a:ext cx="4154072" cy="31904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4818771" y="3599768"/>
            <a:ext cx="3577883" cy="646331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অধিক ফলনশীল উদ্ভিদ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23900" y="3568990"/>
            <a:ext cx="2895600" cy="646331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অধিক পুষ্টিসমৃদ্ধ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36806"/>
            <a:ext cx="4495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71260"/>
              </p:ext>
            </p:extLst>
          </p:nvPr>
        </p:nvGraphicFramePr>
        <p:xfrm>
          <a:off x="304799" y="1371600"/>
          <a:ext cx="8534401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দলের নাম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প্রযুক্তির নাম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খাদ্য উৎপাদনে সাহায্য করে।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দল নং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২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যান্ত্রিক প্রযুক্তি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রাসায়নিক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 প্রযুক্তি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aseline="0" dirty="0"/>
                        <a:t> </a:t>
                      </a:r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দল নং ১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জৈব প্রযুক্তি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94405" y="2781393"/>
            <a:ext cx="4876799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স্বল্প সময়ে অধিক খাদ্য উৎপাদনে সাহায্য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8329" y="4337659"/>
            <a:ext cx="4822875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ফসলের ক্ষতিকারক পোকা ও আগাছা দমন করে অধিক খাদ্য উৎপাদনে সাহায্য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199" y="5605385"/>
            <a:ext cx="4876799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পুষ্টিসমৃদ্ধ,পোকামাকড় প্রতিরোধী ফলনশীল উদ্ভিদ উৎপাদনে সাহায়তা করে </a:t>
            </a:r>
            <a:r>
              <a:rPr lang="bn-BD" sz="1200" dirty="0"/>
              <a:t>।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3400"/>
            <a:ext cx="3962400" cy="144655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2764320"/>
            <a:ext cx="8458200" cy="2554545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৩টি যান্ত্রিক প্রযুক্তির নাম লিখ।</a:t>
            </a: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২।রাসায়নিক পদার্থ ফসলের কি দমন করে ?</a:t>
            </a: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3/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6002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8077200" cy="286232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৬৫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0"/>
            <a:ext cx="4343400" cy="1446550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743200"/>
            <a:ext cx="6858000" cy="144655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অধিক ফসল উৎপাদনে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) টি যান্ত্রিক প্রযুক্তির নাম লিখে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 fr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295400"/>
            <a:ext cx="6096000" cy="3154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38200"/>
            <a:ext cx="3276600" cy="1015663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133600"/>
            <a:ext cx="6172200" cy="3477875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শ্রেণিঃ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  </a:t>
            </a:r>
            <a:r>
              <a:rPr lang="bn-BD" sz="4400">
                <a:latin typeface="NikoshBAN" pitchFamily="2" charset="0"/>
                <a:cs typeface="NikoshBAN" pitchFamily="2" charset="0"/>
              </a:rPr>
              <a:t>09/03/2020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সময়ঃ   ৪০ মিনিট।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371600"/>
            <a:ext cx="3810000" cy="10156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429000"/>
            <a:ext cx="7696200" cy="1323439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১.২.৩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কৃষিজাত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মান্নোয়ন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হার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C170E7-AFAC-4F2E-94E3-9F1AC62DC343}"/>
              </a:ext>
            </a:extLst>
          </p:cNvPr>
          <p:cNvSpPr txBox="1"/>
          <p:nvPr/>
        </p:nvSpPr>
        <p:spPr>
          <a:xfrm>
            <a:off x="1219200" y="838200"/>
            <a:ext cx="67056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ি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04E15F-D9EB-473A-9701-0961ECC19B78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https://www.youtube.com/watch?v=OeSRwtWVHmA</a:t>
            </a:r>
          </a:p>
        </p:txBody>
      </p:sp>
    </p:spTree>
    <p:extLst>
      <p:ext uri="{BB962C8B-B14F-4D97-AF65-F5344CB8AC3E}">
        <p14:creationId xmlns:p14="http://schemas.microsoft.com/office/powerpoint/2010/main" val="17345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ggol 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1513"/>
            <a:ext cx="1981200" cy="2068287"/>
          </a:xfrm>
          <a:prstGeom prst="rect">
            <a:avLst/>
          </a:prstGeom>
        </p:spPr>
      </p:pic>
      <p:pic>
        <p:nvPicPr>
          <p:cNvPr id="3" name="Picture 2" descr="kodal 31.jpg"/>
          <p:cNvPicPr>
            <a:picLocks noChangeAspect="1"/>
          </p:cNvPicPr>
          <p:nvPr/>
        </p:nvPicPr>
        <p:blipFill>
          <a:blip r:embed="rId3"/>
          <a:srcRect r="55384"/>
          <a:stretch>
            <a:fillRect/>
          </a:stretch>
        </p:blipFill>
        <p:spPr>
          <a:xfrm>
            <a:off x="3048000" y="0"/>
            <a:ext cx="1447800" cy="2362200"/>
          </a:xfrm>
          <a:prstGeom prst="rect">
            <a:avLst/>
          </a:prstGeom>
        </p:spPr>
      </p:pic>
      <p:pic>
        <p:nvPicPr>
          <p:cNvPr id="4" name="Picture 3" descr="traktor 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0"/>
            <a:ext cx="3200400" cy="2438400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" name="Picture 5" descr="dhan m 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3505200" cy="2602601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7" name="Picture 6" descr="spremash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3048000"/>
            <a:ext cx="1981200" cy="2438400"/>
          </a:xfrm>
          <a:prstGeom prst="rect">
            <a:avLst/>
          </a:prstGeom>
        </p:spPr>
      </p:pic>
      <p:pic>
        <p:nvPicPr>
          <p:cNvPr id="8" name="Picture 7" descr="sac pam 3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3048000"/>
            <a:ext cx="2990850" cy="2438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4267200" y="5638800"/>
            <a:ext cx="4495800" cy="769441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5783759"/>
            <a:ext cx="5638800" cy="76944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ছবিতে  কী দেখতে পাচ্ছ?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hete pakhir 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4114800" cy="3543300"/>
          </a:xfrm>
          <a:prstGeom prst="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8" name="Picture 7" descr="bistop.jpg"/>
          <p:cNvPicPr>
            <a:picLocks noChangeAspect="1"/>
          </p:cNvPicPr>
          <p:nvPr/>
        </p:nvPicPr>
        <p:blipFill>
          <a:blip r:embed="rId3"/>
          <a:srcRect l="6061" r="9091" b="6000"/>
          <a:stretch>
            <a:fillRect/>
          </a:stretch>
        </p:blipFill>
        <p:spPr>
          <a:xfrm>
            <a:off x="4876800" y="1447800"/>
            <a:ext cx="4114800" cy="3581400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362200"/>
            <a:ext cx="5562600" cy="144655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পাঠের শিরোনাম 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কৃষিতে প্রযুক্তি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bol 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1" y="402336"/>
            <a:ext cx="1981200" cy="27432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28600" y="3497759"/>
            <a:ext cx="1447800" cy="769441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শাবল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langgol 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81000"/>
            <a:ext cx="253365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3421559"/>
            <a:ext cx="1752600" cy="7694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লাঙ্গল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2438400" y="0"/>
            <a:ext cx="3352800" cy="804672"/>
          </a:xfrm>
          <a:prstGeom prst="flowChartPunchedTap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যান্ত্রিক প্রযুক্তি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153561"/>
            <a:ext cx="7696200" cy="1323439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চাষাবাদের জন্য মানুষ বিভিন্ন কৃষি প্রযুক্তি যেমন শাবল ,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দাল,লাঙ্গল উদ্ভাবন করেছেন।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kodal 31.jpg"/>
          <p:cNvPicPr>
            <a:picLocks noChangeAspect="1"/>
          </p:cNvPicPr>
          <p:nvPr/>
        </p:nvPicPr>
        <p:blipFill>
          <a:blip r:embed="rId4"/>
          <a:srcRect r="55662"/>
          <a:stretch>
            <a:fillRect/>
          </a:stretch>
        </p:blipFill>
        <p:spPr>
          <a:xfrm>
            <a:off x="3200400" y="838200"/>
            <a:ext cx="1905000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5600" y="3421559"/>
            <a:ext cx="1676400" cy="769441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কোদাল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482</Words>
  <Application>Microsoft Office PowerPoint</Application>
  <PresentationFormat>On-screen Show (4:3)</PresentationFormat>
  <Paragraphs>95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271</cp:revision>
  <dcterms:created xsi:type="dcterms:W3CDTF">2020-01-27T05:42:36Z</dcterms:created>
  <dcterms:modified xsi:type="dcterms:W3CDTF">2020-03-09T11:08:21Z</dcterms:modified>
</cp:coreProperties>
</file>