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2" r:id="rId4"/>
    <p:sldId id="274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905000"/>
          </a:xfrm>
        </p:spPr>
        <p:txBody>
          <a:bodyPr>
            <a:normAutofit fontScale="90000"/>
          </a:bodyPr>
          <a:lstStyle/>
          <a:p>
            <a:r>
              <a:rPr lang="bn-BD" sz="67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আসসালামু আলাইকুম</a:t>
            </a:r>
            <a:r>
              <a:rPr lang="en-US" sz="67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7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67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ওয়া রাহমাতুল্লাহ </a:t>
            </a:r>
            <a:endParaRPr lang="en-US" sz="6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89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39435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 মহান আল্লাহ তা’আলা কুরআনে বলেনঃ </a:t>
            </a:r>
          </a:p>
          <a:p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বরং তা কুরআন মাজিদ, যা লাওহে মাহ্‌ফুযে সংরক্ষিত।</a:t>
            </a: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 আল্লাহ তা’আ</a:t>
            </a:r>
            <a:r>
              <a:rPr lang="bn-IN" sz="2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োআআআআআআআআ </a:t>
            </a:r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লার পক্ষ থেকে হযরত জিব্‌রাইল (আঃ) এর মাধ্যমে সর্বশেষ নবী হযরত মুহাম্মাদ (সাঃ) এর উপর মানুষের হেদায়াতের জন্য যে কিতাব অবতীর্ন করেছেন তা-ই কুরআন।</a:t>
            </a: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 কুরআন সংরক্ষণের দায়িত্ত্ব আল্লাহ তা’আলার উপর। এ ব্যাপারে আল্লাহ বলেনঃ “আমি যিকর তথা কুরআন অবতীর্ন করেছি এবং আমিই এর সংরক্ষণকারী।</a:t>
            </a: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 কুরআনের কিছু তথ্যঃ পারা সংখ্যা ৩০, সুরা-১১৪টি, আয়াত-৬২৩৬/৬৬৬৬টি, রুকু-৫৫৪টি, সেজদার আয়াত-১৪টি, মুঞ্জিল-৭টি ।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33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/>
              <a:t>    </a:t>
            </a:r>
            <a:r>
              <a:rPr lang="bn-BD" sz="9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9600" dirty="0" smtClean="0">
                <a:solidFill>
                  <a:srgbClr val="0070C0"/>
                </a:solidFill>
              </a:rPr>
              <a:t> </a:t>
            </a:r>
            <a:endParaRPr lang="en-US" sz="96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473" y="2971800"/>
            <a:ext cx="8915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আসমানি কিতাব কাকে বলে ? কয়টি ও কি কি?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২।আসমানি কিতাবের  উপর ইমান আনার গুরুত্ত্ব কি কি ?    </a:t>
            </a:r>
          </a:p>
          <a:p>
            <a:endParaRPr lang="bn-BD" sz="2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কুরআনের পারা,সুরা ,আয়াত, সিজদার আয়াত, রুকু, মুঞ্জিল সংখ্যা কত ?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2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৪।আসমানি কিতাব সকল সমস্যার সমাধান করে কিভাবে ?  </a:t>
            </a:r>
          </a:p>
        </p:txBody>
      </p:sp>
    </p:spTree>
    <p:extLst>
      <p:ext uri="{BB962C8B-B14F-4D97-AF65-F5344CB8AC3E}">
        <p14:creationId xmlns:p14="http://schemas.microsoft.com/office/powerpoint/2010/main" val="94627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08709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/>
              <a:t>     </a:t>
            </a:r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9050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আসমানি কিতাবের প্রতি ইমান আনার গুরুত্ত্ব কি লিখে আনবে।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90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161" y="1971675"/>
            <a:ext cx="4506070" cy="48112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27445" y="109627"/>
            <a:ext cx="3746310" cy="186204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bn-BD" sz="11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ন্য</a:t>
            </a:r>
            <a:r>
              <a:rPr lang="bn-BD" sz="11500" b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115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</a:t>
            </a:r>
            <a:endParaRPr lang="en-US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56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457200"/>
            <a:ext cx="8229600" cy="1752600"/>
          </a:xfrm>
        </p:spPr>
        <p:txBody>
          <a:bodyPr>
            <a:noAutofit/>
          </a:bodyPr>
          <a:lstStyle/>
          <a:p>
            <a:r>
              <a:rPr lang="en-US" sz="6600" i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i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i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6600" i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i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i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600" i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6600" i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i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76195"/>
            <a:ext cx="7938052" cy="407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32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647363" y="2092148"/>
            <a:ext cx="0" cy="3768436"/>
          </a:xfrm>
          <a:prstGeom prst="line">
            <a:avLst/>
          </a:prstGeom>
          <a:ln w="82550" cmpd="thickThin">
            <a:gradFill>
              <a:gsLst>
                <a:gs pos="13000">
                  <a:srgbClr val="002060"/>
                </a:gs>
                <a:gs pos="39000">
                  <a:srgbClr val="FFFF00"/>
                </a:gs>
                <a:gs pos="62000">
                  <a:srgbClr val="FFC000"/>
                </a:gs>
                <a:gs pos="89000">
                  <a:srgbClr val="C00000"/>
                </a:gs>
              </a:gsLst>
              <a:lin ang="5400000" scaled="1"/>
            </a:gra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76630" y="2897831"/>
            <a:ext cx="0" cy="2493818"/>
          </a:xfrm>
          <a:prstGeom prst="line">
            <a:avLst/>
          </a:prstGeom>
          <a:ln w="82550" cmpd="thickThin">
            <a:gradFill>
              <a:gsLst>
                <a:gs pos="19000">
                  <a:srgbClr val="FF0000"/>
                </a:gs>
                <a:gs pos="85000">
                  <a:srgbClr val="3366FF"/>
                </a:gs>
              </a:gsLst>
              <a:lin ang="5400000" scaled="1"/>
            </a:gra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4418097" y="2897831"/>
            <a:ext cx="27708" cy="2493818"/>
          </a:xfrm>
          <a:prstGeom prst="line">
            <a:avLst/>
          </a:prstGeom>
          <a:ln w="82550" cmpd="thickThin">
            <a:gradFill>
              <a:gsLst>
                <a:gs pos="19000">
                  <a:srgbClr val="FF0000"/>
                </a:gs>
                <a:gs pos="85000">
                  <a:srgbClr val="3366FF"/>
                </a:gs>
              </a:gsLst>
              <a:lin ang="5400000" scaled="1"/>
            </a:gra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2145" y="2228850"/>
            <a:ext cx="3786871" cy="2246769"/>
          </a:xfrm>
          <a:prstGeom prst="rect">
            <a:avLst/>
          </a:prstGeom>
          <a:noFill/>
          <a:effectLst>
            <a:glow rad="723900">
              <a:srgbClr val="66FFFF">
                <a:alpha val="53000"/>
              </a:srgbClr>
            </a:glow>
            <a:outerShdw blurRad="266700" dist="50800" dir="5400000" algn="ctr" rotWithShape="0">
              <a:schemeClr val="accent4">
                <a:lumMod val="60000"/>
                <a:lumOff val="40000"/>
                <a:alpha val="56000"/>
              </a:schemeClr>
            </a:outerShdw>
            <a:reflection stA="98000" endPos="280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রেজাউল করিম চৌধুরী </a:t>
            </a:r>
          </a:p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 এস,সি,বি,এ</a:t>
            </a:r>
          </a:p>
          <a:p>
            <a:r>
              <a:rPr lang="bn-IN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</a:t>
            </a:r>
            <a:r>
              <a:rPr lang="bn-BD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bn-BD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(গণিত )</a:t>
            </a:r>
            <a:endParaRPr lang="bn-IN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মির্জারহাট উচ্চ বিদ্যালয় </a:t>
            </a:r>
            <a:r>
              <a:rPr lang="bn-BD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798286"/>
            <a:ext cx="2958721" cy="377138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76400" y="457200"/>
            <a:ext cx="44958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4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200401" y="2971799"/>
            <a:ext cx="4953000" cy="1643393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48256"/>
              </a:avLst>
            </a:prstTxWarp>
            <a:spAutoFit/>
          </a:bodyPr>
          <a:lstStyle/>
          <a:p>
            <a:pPr algn="ctr"/>
            <a:r>
              <a:rPr lang="bn-IN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 ও নৈতিক শিক্ষা </a:t>
            </a:r>
            <a:endParaRPr lang="en-US" sz="1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1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১০ম </a:t>
            </a:r>
            <a:r>
              <a:rPr lang="en-US" sz="1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1400" dirty="0" err="1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1400" dirty="0" smtClean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1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14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পাঠঃ ১ম ও ২য়</a:t>
            </a:r>
            <a:endParaRPr lang="en-US" sz="140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5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42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7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7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7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752600"/>
            <a:ext cx="8534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১।আসমানি কিতাব মোট কয়টি বলতে পারবে ।</a:t>
            </a:r>
          </a:p>
          <a:p>
            <a:r>
              <a:rPr lang="bn-BD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কুরআনের পরিচয় উল্লেখ করতে পারবে ।</a:t>
            </a:r>
          </a:p>
          <a:p>
            <a:r>
              <a:rPr lang="bn-BD" sz="28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2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আসমানি কিতাবের প্রতি ইমান আনার গুরুত্ব বর্ননা করতে পারবে </a:t>
            </a:r>
            <a:r>
              <a:rPr lang="bn-BD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bn-BD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আল কুরআন একটি মু’জিযা তা ব্যাখ্যা করতে পারবে।   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21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9327"/>
            <a:ext cx="89154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3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192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</a:t>
            </a:r>
          </a:p>
          <a:p>
            <a:r>
              <a:rPr lang="bn-BD" sz="6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 ইমান বিল কুতুব 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79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       </a:t>
            </a:r>
            <a:r>
              <a:rPr lang="bn-BD" sz="8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bn-BD" sz="8000" dirty="0" smtClean="0">
                <a:solidFill>
                  <a:schemeClr val="accent2"/>
                </a:solidFill>
              </a:rPr>
              <a:t> </a:t>
            </a:r>
            <a:endParaRPr lang="en-US" sz="80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30582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5"/>
                </a:solidFill>
              </a:rPr>
              <a:t>১।আসমানি কিতাব সমূহের প্রতি বিশ্বাস </a:t>
            </a:r>
            <a:endParaRPr lang="en-US" sz="3600" dirty="0">
              <a:solidFill>
                <a:schemeClr val="accent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2766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*মহান আল্লাহ ১০৪ খানা কিতাব অবতীর্ন করেছেন । এর মধ্যে ৪টি প্রধান ও ১০০টি সহিফা বা ছোট । এই কিতাবের প্রতি বিশ্বাস করাকে ইমান বিল কুতুব বলে ।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55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09" y="1371600"/>
            <a:ext cx="7848600" cy="52376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3048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কুরআন মাজিদের পরিচয়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93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287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NikoshBAN</vt:lpstr>
      <vt:lpstr>Vrinda</vt:lpstr>
      <vt:lpstr>Office Theme</vt:lpstr>
      <vt:lpstr>আসসালামু আলাইকুম  ওয়া রাহমাতুল্লাহ </vt:lpstr>
      <vt:lpstr>আজকের ক্লাসে সবাইকে স্বাগতম</vt:lpstr>
      <vt:lpstr>PowerPoint Presentation</vt:lpstr>
      <vt:lpstr>পাঠ পরিচিতি </vt:lpstr>
      <vt:lpstr>শিখনফল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আসসালামু আলাইকুম ওয়া রাহমাতুল্লাহ ।</dc:title>
  <dc:creator>Doel</dc:creator>
  <cp:lastModifiedBy>anwar</cp:lastModifiedBy>
  <cp:revision>28</cp:revision>
  <dcterms:created xsi:type="dcterms:W3CDTF">2006-08-16T00:00:00Z</dcterms:created>
  <dcterms:modified xsi:type="dcterms:W3CDTF">2020-03-09T14:49:46Z</dcterms:modified>
</cp:coreProperties>
</file>