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9" r:id="rId3"/>
    <p:sldId id="261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72" r:id="rId17"/>
    <p:sldId id="273" r:id="rId18"/>
    <p:sldId id="27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A7A"/>
    <a:srgbClr val="1606EA"/>
    <a:srgbClr val="192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6" autoAdjust="0"/>
  </p:normalViewPr>
  <p:slideViewPr>
    <p:cSldViewPr>
      <p:cViewPr varScale="1">
        <p:scale>
          <a:sx n="66" d="100"/>
          <a:sy n="66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D7BC4-37A8-4050-A173-027B57077924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FC37-4140-42C3-915A-FF2367FF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ছবির বীজতলার চারা কেমন হয়েছে ? এমন অবস্থা কেন হয়েছে ? এ অবস্থা থেকে উত্তর</a:t>
            </a:r>
            <a:r>
              <a:rPr lang="en-US" baseline="0" dirty="0" err="1" smtClean="0"/>
              <a:t>ণে</a:t>
            </a:r>
            <a:r>
              <a:rPr lang="bn-BD" baseline="0" dirty="0" smtClean="0"/>
              <a:t>র উপায় কি ? পরের ছবিতে কৃষক বীজতলায় কি করছে ? কেন করছে ? এভাবে প্রশ্ন করে শিক্ষার্থীর কাছ থেকে প্রশ্ন করে উত্তর আনতে হবে । বীজতলার রক্ষণাবেক্ষণ।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ছবিগুলোতে</a:t>
            </a:r>
            <a:r>
              <a:rPr lang="bn-BD" baseline="0" dirty="0" smtClean="0"/>
              <a:t> গরু, ছাগল ও ভেড়া ফসলের ক্ষতি করছে ! এর হাত থেকে রক্ষা করার জন্য বীজতলায় কি ব্যবস্থা গ্রহ</a:t>
            </a:r>
            <a:r>
              <a:rPr lang="en-US" baseline="0" smtClean="0"/>
              <a:t>ণ</a:t>
            </a:r>
            <a:r>
              <a:rPr lang="bn-BD" baseline="0" smtClean="0"/>
              <a:t> </a:t>
            </a:r>
            <a:r>
              <a:rPr lang="bn-BD" baseline="0" dirty="0" smtClean="0"/>
              <a:t>করা যেতে পারে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কী দেখছ ? বীজতলা। কেন বীজতলা</a:t>
            </a:r>
            <a:r>
              <a:rPr lang="bn-BD" baseline="0" dirty="0" smtClean="0"/>
              <a:t> বলা হয়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দেখিয়ে প্রশ্ন কর</a:t>
            </a:r>
            <a:r>
              <a:rPr lang="bn-IN" dirty="0" smtClean="0"/>
              <a:t>ে</a:t>
            </a:r>
            <a:r>
              <a:rPr lang="bn-IN" baseline="0" dirty="0" smtClean="0"/>
              <a:t> উত্তর শিক্ষার্থীর কাছ থেকে নিতে</a:t>
            </a:r>
            <a:r>
              <a:rPr lang="bn-BD" dirty="0" smtClean="0"/>
              <a:t> হবে।</a:t>
            </a:r>
            <a:r>
              <a:rPr lang="bn-BD" baseline="0" dirty="0" smtClean="0"/>
              <a:t> এরপর ক্যাপশন শো করতে হবে।</a:t>
            </a:r>
            <a:r>
              <a:rPr lang="bn-IN" baseline="0" dirty="0" smtClean="0"/>
              <a:t> এমন সমস্যা হলে কৃষকের কি করা উচিত ?</a:t>
            </a:r>
            <a:r>
              <a:rPr lang="en-US" baseline="0" dirty="0" smtClean="0"/>
              <a:t> </a:t>
            </a:r>
            <a:r>
              <a:rPr lang="bn-BD" baseline="0" dirty="0" smtClean="0"/>
              <a:t>কৃষক কৃষি কর্মকর্তার সাথে আলোচনা করে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পেল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প্রদর্শন করে প্রশ্ন করা যাবে- এই আদর্শ বীজতলার দুটি বেডের মাঝখানে পানি রাখার জন্য কি করতে হয়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বীজতলায় চারাগুলো</a:t>
            </a:r>
            <a:r>
              <a:rPr lang="bn-BD" baseline="0" dirty="0" smtClean="0"/>
              <a:t> কেমন দেখাচ্ছে ? </a:t>
            </a:r>
            <a:r>
              <a:rPr lang="bn-BD" sz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চারাগুলো হলদে হয়েছে</a:t>
            </a:r>
            <a:r>
              <a:rPr lang="bn-BD" sz="1200" baseline="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কেন ? </a:t>
            </a:r>
            <a:r>
              <a:rPr lang="bn-BD" baseline="0" dirty="0" smtClean="0"/>
              <a:t>এ অবস্থায় কি করা উচিত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0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</a:t>
            </a:r>
            <a:r>
              <a:rPr lang="bn-IN" baseline="0" dirty="0" smtClean="0"/>
              <a:t> করতে হবে ছবিতে কি দেখছো ? বীজতলায় সরাসরি কি প্রয়োগ করা যাবে ? তাহলে কি প্রয়োগ করা উচিত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FC37-4140-42C3-915A-FF2367FFA5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ED52-C9A4-47E5-A296-A9CB99517073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ame 8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8" name="&quot;No&quot; Symbol 87"/>
          <p:cNvSpPr/>
          <p:nvPr/>
        </p:nvSpPr>
        <p:spPr>
          <a:xfrm>
            <a:off x="228601" y="108351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9" name="&quot;No&quot; Symbol 88"/>
          <p:cNvSpPr/>
          <p:nvPr/>
        </p:nvSpPr>
        <p:spPr>
          <a:xfrm>
            <a:off x="774442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0" name="&quot;No&quot; Symbol 89"/>
          <p:cNvSpPr/>
          <p:nvPr/>
        </p:nvSpPr>
        <p:spPr>
          <a:xfrm>
            <a:off x="1320283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1" name="&quot;No&quot; Symbol 90"/>
          <p:cNvSpPr/>
          <p:nvPr/>
        </p:nvSpPr>
        <p:spPr>
          <a:xfrm>
            <a:off x="1866124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2" name="&quot;No&quot; Symbol 91"/>
          <p:cNvSpPr/>
          <p:nvPr/>
        </p:nvSpPr>
        <p:spPr>
          <a:xfrm>
            <a:off x="2411965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3" name="&quot;No&quot; Symbol 92"/>
          <p:cNvSpPr/>
          <p:nvPr/>
        </p:nvSpPr>
        <p:spPr>
          <a:xfrm>
            <a:off x="2957806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4" name="&quot;No&quot; Symbol 93"/>
          <p:cNvSpPr/>
          <p:nvPr/>
        </p:nvSpPr>
        <p:spPr>
          <a:xfrm>
            <a:off x="3503647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5" name="&quot;No&quot; Symbol 94"/>
          <p:cNvSpPr/>
          <p:nvPr/>
        </p:nvSpPr>
        <p:spPr>
          <a:xfrm>
            <a:off x="4049488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6" name="&quot;No&quot; Symbol 95"/>
          <p:cNvSpPr/>
          <p:nvPr/>
        </p:nvSpPr>
        <p:spPr>
          <a:xfrm>
            <a:off x="4595329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7" name="&quot;No&quot; Symbol 96"/>
          <p:cNvSpPr/>
          <p:nvPr/>
        </p:nvSpPr>
        <p:spPr>
          <a:xfrm>
            <a:off x="5141170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8" name="&quot;No&quot; Symbol 97"/>
          <p:cNvSpPr/>
          <p:nvPr/>
        </p:nvSpPr>
        <p:spPr>
          <a:xfrm>
            <a:off x="5687011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9" name="&quot;No&quot; Symbol 98"/>
          <p:cNvSpPr/>
          <p:nvPr/>
        </p:nvSpPr>
        <p:spPr>
          <a:xfrm>
            <a:off x="6232852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0" name="&quot;No&quot; Symbol 99"/>
          <p:cNvSpPr/>
          <p:nvPr/>
        </p:nvSpPr>
        <p:spPr>
          <a:xfrm>
            <a:off x="6778693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1" name="&quot;No&quot; Symbol 100"/>
          <p:cNvSpPr/>
          <p:nvPr/>
        </p:nvSpPr>
        <p:spPr>
          <a:xfrm>
            <a:off x="7324534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2" name="&quot;No&quot; Symbol 101"/>
          <p:cNvSpPr/>
          <p:nvPr/>
        </p:nvSpPr>
        <p:spPr>
          <a:xfrm>
            <a:off x="7870375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3" name="&quot;No&quot; Symbol 102"/>
          <p:cNvSpPr/>
          <p:nvPr/>
        </p:nvSpPr>
        <p:spPr>
          <a:xfrm>
            <a:off x="8416216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4" name="&quot;No&quot; Symbol 103"/>
          <p:cNvSpPr/>
          <p:nvPr/>
        </p:nvSpPr>
        <p:spPr>
          <a:xfrm>
            <a:off x="8416211" y="155937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5" name="&quot;No&quot; Symbol 104"/>
          <p:cNvSpPr/>
          <p:nvPr/>
        </p:nvSpPr>
        <p:spPr>
          <a:xfrm>
            <a:off x="8416205" y="203523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6" name="&quot;No&quot; Symbol 105"/>
          <p:cNvSpPr/>
          <p:nvPr/>
        </p:nvSpPr>
        <p:spPr>
          <a:xfrm>
            <a:off x="8416200" y="251109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7" name="&quot;No&quot; Symbol 106"/>
          <p:cNvSpPr/>
          <p:nvPr/>
        </p:nvSpPr>
        <p:spPr>
          <a:xfrm>
            <a:off x="8416195" y="2986960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8" name="&quot;No&quot; Symbol 107"/>
          <p:cNvSpPr/>
          <p:nvPr/>
        </p:nvSpPr>
        <p:spPr>
          <a:xfrm>
            <a:off x="8416190" y="3462821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9" name="&quot;No&quot; Symbol 108"/>
          <p:cNvSpPr/>
          <p:nvPr/>
        </p:nvSpPr>
        <p:spPr>
          <a:xfrm>
            <a:off x="8416184" y="393868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0" name="&quot;No&quot; Symbol 109"/>
          <p:cNvSpPr/>
          <p:nvPr/>
        </p:nvSpPr>
        <p:spPr>
          <a:xfrm>
            <a:off x="8416179" y="441454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>
            <a:off x="8416174" y="4890403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>
            <a:off x="8416169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>
            <a:off x="7870322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4" name="&quot;No&quot; Symbol 113"/>
          <p:cNvSpPr/>
          <p:nvPr/>
        </p:nvSpPr>
        <p:spPr>
          <a:xfrm>
            <a:off x="7324476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5" name="&quot;No&quot; Symbol 114"/>
          <p:cNvSpPr/>
          <p:nvPr/>
        </p:nvSpPr>
        <p:spPr>
          <a:xfrm>
            <a:off x="6778630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6" name="&quot;No&quot; Symbol 115"/>
          <p:cNvSpPr/>
          <p:nvPr/>
        </p:nvSpPr>
        <p:spPr>
          <a:xfrm>
            <a:off x="6232784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7" name="&quot;No&quot; Symbol 116"/>
          <p:cNvSpPr/>
          <p:nvPr/>
        </p:nvSpPr>
        <p:spPr>
          <a:xfrm>
            <a:off x="5686937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8" name="&quot;No&quot; Symbol 117"/>
          <p:cNvSpPr/>
          <p:nvPr/>
        </p:nvSpPr>
        <p:spPr>
          <a:xfrm>
            <a:off x="5141091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9" name="&quot;No&quot; Symbol 118"/>
          <p:cNvSpPr/>
          <p:nvPr/>
        </p:nvSpPr>
        <p:spPr>
          <a:xfrm>
            <a:off x="4595245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0" name="&quot;No&quot; Symbol 119"/>
          <p:cNvSpPr/>
          <p:nvPr/>
        </p:nvSpPr>
        <p:spPr>
          <a:xfrm>
            <a:off x="4049399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1" name="&quot;No&quot; Symbol 120"/>
          <p:cNvSpPr/>
          <p:nvPr/>
        </p:nvSpPr>
        <p:spPr>
          <a:xfrm>
            <a:off x="3503552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2" name="&quot;No&quot; Symbol 121"/>
          <p:cNvSpPr/>
          <p:nvPr/>
        </p:nvSpPr>
        <p:spPr>
          <a:xfrm>
            <a:off x="2957706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3" name="&quot;No&quot; Symbol 122"/>
          <p:cNvSpPr/>
          <p:nvPr/>
        </p:nvSpPr>
        <p:spPr>
          <a:xfrm>
            <a:off x="2411860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4" name="&quot;No&quot; Symbol 123"/>
          <p:cNvSpPr/>
          <p:nvPr/>
        </p:nvSpPr>
        <p:spPr>
          <a:xfrm>
            <a:off x="1866014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5" name="&quot;No&quot; Symbol 124"/>
          <p:cNvSpPr/>
          <p:nvPr/>
        </p:nvSpPr>
        <p:spPr>
          <a:xfrm>
            <a:off x="1320167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6" name="&quot;No&quot; Symbol 125"/>
          <p:cNvSpPr/>
          <p:nvPr/>
        </p:nvSpPr>
        <p:spPr>
          <a:xfrm>
            <a:off x="774321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7" name="&quot;No&quot; Symbol 126"/>
          <p:cNvSpPr/>
          <p:nvPr/>
        </p:nvSpPr>
        <p:spPr>
          <a:xfrm>
            <a:off x="228475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" name="&quot;No&quot; Symbol 127"/>
          <p:cNvSpPr/>
          <p:nvPr/>
        </p:nvSpPr>
        <p:spPr>
          <a:xfrm>
            <a:off x="228470" y="489040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" name="&quot;No&quot; Symbol 128"/>
          <p:cNvSpPr/>
          <p:nvPr/>
        </p:nvSpPr>
        <p:spPr>
          <a:xfrm>
            <a:off x="228464" y="4414541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" name="&quot;No&quot; Symbol 129"/>
          <p:cNvSpPr/>
          <p:nvPr/>
        </p:nvSpPr>
        <p:spPr>
          <a:xfrm>
            <a:off x="228459" y="393867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1" name="&quot;No&quot; Symbol 130"/>
          <p:cNvSpPr/>
          <p:nvPr/>
        </p:nvSpPr>
        <p:spPr>
          <a:xfrm>
            <a:off x="228454" y="346281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2" name="&quot;No&quot; Symbol 131"/>
          <p:cNvSpPr/>
          <p:nvPr/>
        </p:nvSpPr>
        <p:spPr>
          <a:xfrm>
            <a:off x="228449" y="2986956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3" name="&quot;No&quot; Symbol 132"/>
          <p:cNvSpPr/>
          <p:nvPr/>
        </p:nvSpPr>
        <p:spPr>
          <a:xfrm>
            <a:off x="228443" y="2511095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" name="&quot;No&quot; Symbol 133"/>
          <p:cNvSpPr/>
          <p:nvPr/>
        </p:nvSpPr>
        <p:spPr>
          <a:xfrm>
            <a:off x="228438" y="2035233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" name="&quot;No&quot; Symbol 134"/>
          <p:cNvSpPr/>
          <p:nvPr/>
        </p:nvSpPr>
        <p:spPr>
          <a:xfrm>
            <a:off x="228433" y="155937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4" y="1559371"/>
            <a:ext cx="7641769" cy="380688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79" y="2312825"/>
            <a:ext cx="6009243" cy="210171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1916" y="1704897"/>
            <a:ext cx="6200169" cy="39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3658" y="398585"/>
            <a:ext cx="8115300" cy="5410200"/>
            <a:chOff x="543658" y="398585"/>
            <a:chExt cx="8115300" cy="5410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58" y="398585"/>
              <a:ext cx="8115300" cy="541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1" t="25695" r="30524" b="27563"/>
            <a:stretch/>
          </p:blipFill>
          <p:spPr>
            <a:xfrm flipH="1">
              <a:off x="5843642" y="3962401"/>
              <a:ext cx="2798013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838200" y="5943600"/>
            <a:ext cx="74778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নালায় পানি রাখার জন্য সেচের ব্যবস্থা করা হয়েছে</a:t>
            </a:r>
            <a:r>
              <a:rPr lang="en-US" sz="3200" i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4572000"/>
            <a:ext cx="1756248" cy="123678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34128" r="9744" b="1"/>
          <a:stretch/>
        </p:blipFill>
        <p:spPr>
          <a:xfrm>
            <a:off x="543658" y="165520"/>
            <a:ext cx="7772400" cy="566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wn Arrow 8"/>
          <p:cNvSpPr/>
          <p:nvPr/>
        </p:nvSpPr>
        <p:spPr>
          <a:xfrm rot="1681693">
            <a:off x="6634301" y="-677007"/>
            <a:ext cx="870877" cy="57150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Top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607618">
            <a:off x="1068046" y="-848455"/>
            <a:ext cx="870877" cy="402855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Top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76629" y="5907543"/>
            <a:ext cx="7010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বেডের মাঝে নালা তৈরী করা 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152400"/>
            <a:ext cx="8839200" cy="6553200"/>
          </a:xfrm>
          <a:prstGeom prst="bevel">
            <a:avLst>
              <a:gd name="adj" fmla="val 2871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37093" r="27889" b="6766"/>
          <a:stretch/>
        </p:blipFill>
        <p:spPr>
          <a:xfrm>
            <a:off x="4078653" y="1129782"/>
            <a:ext cx="4415694" cy="344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r="53742" b="27016"/>
          <a:stretch/>
        </p:blipFill>
        <p:spPr>
          <a:xfrm>
            <a:off x="526615" y="1129782"/>
            <a:ext cx="3250128" cy="344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0" t="34694"/>
          <a:stretch/>
        </p:blipFill>
        <p:spPr>
          <a:xfrm>
            <a:off x="1637131" y="3041780"/>
            <a:ext cx="1845129" cy="149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Arrow 7"/>
          <p:cNvSpPr/>
          <p:nvPr/>
        </p:nvSpPr>
        <p:spPr>
          <a:xfrm flipV="1">
            <a:off x="2368045" y="2713653"/>
            <a:ext cx="383302" cy="71534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" y="5372100"/>
            <a:ext cx="7848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শতকে ২৮০ গ্রাম ইউরিয়া ছিটানো হচ্ছে</a:t>
            </a:r>
            <a:r>
              <a:rPr lang="en-US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066" y="118534"/>
            <a:ext cx="8915400" cy="6629400"/>
          </a:xfrm>
          <a:prstGeom prst="roundRect">
            <a:avLst>
              <a:gd name="adj" fmla="val 4662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12280" r="3390" b="13299"/>
          <a:stretch/>
        </p:blipFill>
        <p:spPr>
          <a:xfrm>
            <a:off x="434608" y="774700"/>
            <a:ext cx="8372429" cy="488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593899" y="1600200"/>
            <a:ext cx="5721301" cy="3200400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75470" y="1476090"/>
            <a:ext cx="6092130" cy="359357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2600" y="58453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 গোবর</a:t>
            </a:r>
            <a:r>
              <a:rPr lang="en-US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করা যাবে না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" y="27215"/>
            <a:ext cx="8991600" cy="670560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304800"/>
            <a:ext cx="25146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1012686"/>
            <a:ext cx="7848600" cy="5464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667000"/>
            <a:ext cx="6477000" cy="2286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বীজতলায় চারা হলদে দেখালে ইউরিয়া ব্যবহার করা হয় কেন? তা জোড়ায় আলোচনা করে শ্রেণিতে উপস্থাপন কর।</a:t>
            </a:r>
            <a:endParaRPr lang="en-US" sz="40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39143" y="5733276"/>
            <a:ext cx="7859042" cy="798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বীজতলা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চারদিকে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হবে।</a:t>
            </a:r>
            <a:endParaRPr lang="en-US" sz="2800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27815" r="37464" b="43235"/>
          <a:stretch/>
        </p:blipFill>
        <p:spPr>
          <a:xfrm>
            <a:off x="685800" y="1981200"/>
            <a:ext cx="7924799" cy="314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>
            <a:off x="691961" y="577863"/>
            <a:ext cx="7918637" cy="163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 rot="5552329">
            <a:off x="5691192" y="2352406"/>
            <a:ext cx="4654816" cy="114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 rot="16200000" flipV="1">
            <a:off x="-959045" y="2294285"/>
            <a:ext cx="4454052" cy="116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6876" r="44003" b="70488"/>
          <a:stretch/>
        </p:blipFill>
        <p:spPr>
          <a:xfrm flipV="1">
            <a:off x="701329" y="4194313"/>
            <a:ext cx="7741996" cy="118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0">
              <a:srgbClr val="F8B049"/>
            </a:gs>
            <a:gs pos="11000">
              <a:srgbClr val="F8B049"/>
            </a:gs>
            <a:gs pos="48000">
              <a:srgbClr val="FEE7F2"/>
            </a:gs>
            <a:gs pos="67000">
              <a:srgbClr val="F952A0"/>
            </a:gs>
            <a:gs pos="100000">
              <a:srgbClr val="C50849"/>
            </a:gs>
            <a:gs pos="92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1"/>
          <a:stretch/>
        </p:blipFill>
        <p:spPr>
          <a:xfrm>
            <a:off x="304800" y="838200"/>
            <a:ext cx="4174672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823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বীজতলায় ছায়া প্রদানের ব্যবস্থা গ্রহন করা হয়েছে</a:t>
            </a:r>
            <a:r>
              <a:rPr lang="bn-BD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/>
          <a:stretch/>
        </p:blipFill>
        <p:spPr>
          <a:xfrm>
            <a:off x="4095405" y="702129"/>
            <a:ext cx="4896196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2">
              <a:lumMod val="7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4" y="152400"/>
            <a:ext cx="88645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48565" y="358914"/>
            <a:ext cx="251883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582" y="2971800"/>
            <a:ext cx="7924800" cy="3048000"/>
          </a:xfrm>
          <a:prstGeom prst="rect">
            <a:avLst/>
          </a:prstGeom>
          <a:noFill/>
        </p:spPr>
        <p:txBody>
          <a:bodyPr wrap="square" rtlCol="0" anchor="ctr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বীজতলায় সুস্থ্য-সবল চারা উৎপাদেন ক</a:t>
            </a:r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পদক্ষেপ  গ্রহণ করা উচিত বলে মনে কর ? তোমাদের স্বপক্ষে যুক্তি দাও।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41514"/>
            <a:ext cx="2317911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60" y="171450"/>
            <a:ext cx="2317911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70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100" y="228600"/>
            <a:ext cx="2971800" cy="685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485899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বীজতলায় বেড়া দেওয়ার প্রয়োজন কেন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792185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 স্থাপনে সবচেয়ে গুরুত্বপূর্ণ কাজ কি?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114800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মাটি বীজতলার জন্য উত্তম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5257800"/>
            <a:ext cx="7315200" cy="9144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রোগ-পোকার প্রাদূর্ভাব দেখা দিলে কী করা উচিত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8600" y="4267200"/>
            <a:ext cx="2400300" cy="2209800"/>
            <a:chOff x="3009900" y="2438400"/>
            <a:chExt cx="3810000" cy="4267200"/>
          </a:xfrm>
        </p:grpSpPr>
        <p:sp>
          <p:nvSpPr>
            <p:cNvPr id="2" name="Rectangle 1"/>
            <p:cNvSpPr/>
            <p:nvPr/>
          </p:nvSpPr>
          <p:spPr>
            <a:xfrm>
              <a:off x="3276600" y="4419600"/>
              <a:ext cx="3276600" cy="2286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009900" y="2438400"/>
              <a:ext cx="3810000" cy="20193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81500" y="4762500"/>
              <a:ext cx="1066800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8700" y="4838700"/>
              <a:ext cx="190500" cy="1562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43600" y="483870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20836" y="485775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3200" y="4267200"/>
            <a:ext cx="2400300" cy="2209800"/>
            <a:chOff x="3009900" y="2438400"/>
            <a:chExt cx="3810000" cy="4267200"/>
          </a:xfrm>
        </p:grpSpPr>
        <p:sp>
          <p:nvSpPr>
            <p:cNvPr id="11" name="Rectangle 10"/>
            <p:cNvSpPr/>
            <p:nvPr/>
          </p:nvSpPr>
          <p:spPr>
            <a:xfrm>
              <a:off x="3276600" y="4419600"/>
              <a:ext cx="3276600" cy="22860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009900" y="2438400"/>
              <a:ext cx="3810000" cy="20193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81500" y="4762500"/>
              <a:ext cx="1066800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8700" y="4838700"/>
              <a:ext cx="190500" cy="1562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3600" y="483870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420836" y="4857750"/>
              <a:ext cx="457200" cy="7810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048000" y="304800"/>
            <a:ext cx="3048000" cy="609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948690" y="1864178"/>
            <a:ext cx="7452741" cy="220571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বাড়ীর আশেপাশে দেখা একটি বীজতলায় কী কী পরিচর্যা করা হয় তার একটি তালিকা তৈরী করে আনবে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9" y="1615439"/>
            <a:ext cx="7322963" cy="3628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55" y="2728913"/>
            <a:ext cx="4366770" cy="1514475"/>
          </a:xfrm>
          <a:prstGeom prst="rect">
            <a:avLst/>
          </a:prstGeom>
        </p:spPr>
      </p:pic>
      <p:sp>
        <p:nvSpPr>
          <p:cNvPr id="87" name="Frame 8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8" name="&quot;No&quot; Symbol 87"/>
          <p:cNvSpPr/>
          <p:nvPr/>
        </p:nvSpPr>
        <p:spPr>
          <a:xfrm>
            <a:off x="228601" y="108351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9" name="&quot;No&quot; Symbol 88"/>
          <p:cNvSpPr/>
          <p:nvPr/>
        </p:nvSpPr>
        <p:spPr>
          <a:xfrm>
            <a:off x="774442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0" name="&quot;No&quot; Symbol 89"/>
          <p:cNvSpPr/>
          <p:nvPr/>
        </p:nvSpPr>
        <p:spPr>
          <a:xfrm>
            <a:off x="1320283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1" name="&quot;No&quot; Symbol 90"/>
          <p:cNvSpPr/>
          <p:nvPr/>
        </p:nvSpPr>
        <p:spPr>
          <a:xfrm>
            <a:off x="1866124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2" name="&quot;No&quot; Symbol 91"/>
          <p:cNvSpPr/>
          <p:nvPr/>
        </p:nvSpPr>
        <p:spPr>
          <a:xfrm>
            <a:off x="2411965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3" name="&quot;No&quot; Symbol 92"/>
          <p:cNvSpPr/>
          <p:nvPr/>
        </p:nvSpPr>
        <p:spPr>
          <a:xfrm>
            <a:off x="2957806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4" name="&quot;No&quot; Symbol 93"/>
          <p:cNvSpPr/>
          <p:nvPr/>
        </p:nvSpPr>
        <p:spPr>
          <a:xfrm>
            <a:off x="3503647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5" name="&quot;No&quot; Symbol 94"/>
          <p:cNvSpPr/>
          <p:nvPr/>
        </p:nvSpPr>
        <p:spPr>
          <a:xfrm>
            <a:off x="4049488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6" name="&quot;No&quot; Symbol 95"/>
          <p:cNvSpPr/>
          <p:nvPr/>
        </p:nvSpPr>
        <p:spPr>
          <a:xfrm>
            <a:off x="4595329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7" name="&quot;No&quot; Symbol 96"/>
          <p:cNvSpPr/>
          <p:nvPr/>
        </p:nvSpPr>
        <p:spPr>
          <a:xfrm>
            <a:off x="5141170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8" name="&quot;No&quot; Symbol 97"/>
          <p:cNvSpPr/>
          <p:nvPr/>
        </p:nvSpPr>
        <p:spPr>
          <a:xfrm>
            <a:off x="5687011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9" name="&quot;No&quot; Symbol 98"/>
          <p:cNvSpPr/>
          <p:nvPr/>
        </p:nvSpPr>
        <p:spPr>
          <a:xfrm>
            <a:off x="6232852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0" name="&quot;No&quot; Symbol 99"/>
          <p:cNvSpPr/>
          <p:nvPr/>
        </p:nvSpPr>
        <p:spPr>
          <a:xfrm>
            <a:off x="6778693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1" name="&quot;No&quot; Symbol 100"/>
          <p:cNvSpPr/>
          <p:nvPr/>
        </p:nvSpPr>
        <p:spPr>
          <a:xfrm>
            <a:off x="7324534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2" name="&quot;No&quot; Symbol 101"/>
          <p:cNvSpPr/>
          <p:nvPr/>
        </p:nvSpPr>
        <p:spPr>
          <a:xfrm>
            <a:off x="7870375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3" name="&quot;No&quot; Symbol 102"/>
          <p:cNvSpPr/>
          <p:nvPr/>
        </p:nvSpPr>
        <p:spPr>
          <a:xfrm>
            <a:off x="8416216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4" name="&quot;No&quot; Symbol 103"/>
          <p:cNvSpPr/>
          <p:nvPr/>
        </p:nvSpPr>
        <p:spPr>
          <a:xfrm>
            <a:off x="8416211" y="155937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5" name="&quot;No&quot; Symbol 104"/>
          <p:cNvSpPr/>
          <p:nvPr/>
        </p:nvSpPr>
        <p:spPr>
          <a:xfrm>
            <a:off x="8416205" y="203523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6" name="&quot;No&quot; Symbol 105"/>
          <p:cNvSpPr/>
          <p:nvPr/>
        </p:nvSpPr>
        <p:spPr>
          <a:xfrm>
            <a:off x="8416200" y="251109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7" name="&quot;No&quot; Symbol 106"/>
          <p:cNvSpPr/>
          <p:nvPr/>
        </p:nvSpPr>
        <p:spPr>
          <a:xfrm>
            <a:off x="8416195" y="2986960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8" name="&quot;No&quot; Symbol 107"/>
          <p:cNvSpPr/>
          <p:nvPr/>
        </p:nvSpPr>
        <p:spPr>
          <a:xfrm>
            <a:off x="8416190" y="3462821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9" name="&quot;No&quot; Symbol 108"/>
          <p:cNvSpPr/>
          <p:nvPr/>
        </p:nvSpPr>
        <p:spPr>
          <a:xfrm>
            <a:off x="8416184" y="393868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0" name="&quot;No&quot; Symbol 109"/>
          <p:cNvSpPr/>
          <p:nvPr/>
        </p:nvSpPr>
        <p:spPr>
          <a:xfrm>
            <a:off x="8416179" y="441454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>
            <a:off x="8416174" y="4890403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>
            <a:off x="8416169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>
            <a:off x="7870322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4" name="&quot;No&quot; Symbol 113"/>
          <p:cNvSpPr/>
          <p:nvPr/>
        </p:nvSpPr>
        <p:spPr>
          <a:xfrm>
            <a:off x="7324476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5" name="&quot;No&quot; Symbol 114"/>
          <p:cNvSpPr/>
          <p:nvPr/>
        </p:nvSpPr>
        <p:spPr>
          <a:xfrm>
            <a:off x="6778630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6" name="&quot;No&quot; Symbol 115"/>
          <p:cNvSpPr/>
          <p:nvPr/>
        </p:nvSpPr>
        <p:spPr>
          <a:xfrm>
            <a:off x="6232784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7" name="&quot;No&quot; Symbol 116"/>
          <p:cNvSpPr/>
          <p:nvPr/>
        </p:nvSpPr>
        <p:spPr>
          <a:xfrm>
            <a:off x="5686937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8" name="&quot;No&quot; Symbol 117"/>
          <p:cNvSpPr/>
          <p:nvPr/>
        </p:nvSpPr>
        <p:spPr>
          <a:xfrm>
            <a:off x="5141091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9" name="&quot;No&quot; Symbol 118"/>
          <p:cNvSpPr/>
          <p:nvPr/>
        </p:nvSpPr>
        <p:spPr>
          <a:xfrm>
            <a:off x="4595245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0" name="&quot;No&quot; Symbol 119"/>
          <p:cNvSpPr/>
          <p:nvPr/>
        </p:nvSpPr>
        <p:spPr>
          <a:xfrm>
            <a:off x="4049399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1" name="&quot;No&quot; Symbol 120"/>
          <p:cNvSpPr/>
          <p:nvPr/>
        </p:nvSpPr>
        <p:spPr>
          <a:xfrm>
            <a:off x="3503552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2" name="&quot;No&quot; Symbol 121"/>
          <p:cNvSpPr/>
          <p:nvPr/>
        </p:nvSpPr>
        <p:spPr>
          <a:xfrm>
            <a:off x="2957706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3" name="&quot;No&quot; Symbol 122"/>
          <p:cNvSpPr/>
          <p:nvPr/>
        </p:nvSpPr>
        <p:spPr>
          <a:xfrm>
            <a:off x="2411860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4" name="&quot;No&quot; Symbol 123"/>
          <p:cNvSpPr/>
          <p:nvPr/>
        </p:nvSpPr>
        <p:spPr>
          <a:xfrm>
            <a:off x="1866014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5" name="&quot;No&quot; Symbol 124"/>
          <p:cNvSpPr/>
          <p:nvPr/>
        </p:nvSpPr>
        <p:spPr>
          <a:xfrm>
            <a:off x="1320167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6" name="&quot;No&quot; Symbol 125"/>
          <p:cNvSpPr/>
          <p:nvPr/>
        </p:nvSpPr>
        <p:spPr>
          <a:xfrm>
            <a:off x="774321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7" name="&quot;No&quot; Symbol 126"/>
          <p:cNvSpPr/>
          <p:nvPr/>
        </p:nvSpPr>
        <p:spPr>
          <a:xfrm>
            <a:off x="228475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" name="&quot;No&quot; Symbol 127"/>
          <p:cNvSpPr/>
          <p:nvPr/>
        </p:nvSpPr>
        <p:spPr>
          <a:xfrm>
            <a:off x="228470" y="489040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" name="&quot;No&quot; Symbol 128"/>
          <p:cNvSpPr/>
          <p:nvPr/>
        </p:nvSpPr>
        <p:spPr>
          <a:xfrm>
            <a:off x="228464" y="4414541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" name="&quot;No&quot; Symbol 129"/>
          <p:cNvSpPr/>
          <p:nvPr/>
        </p:nvSpPr>
        <p:spPr>
          <a:xfrm>
            <a:off x="228459" y="393867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1" name="&quot;No&quot; Symbol 130"/>
          <p:cNvSpPr/>
          <p:nvPr/>
        </p:nvSpPr>
        <p:spPr>
          <a:xfrm>
            <a:off x="228454" y="346281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2" name="&quot;No&quot; Symbol 131"/>
          <p:cNvSpPr/>
          <p:nvPr/>
        </p:nvSpPr>
        <p:spPr>
          <a:xfrm>
            <a:off x="228449" y="2986956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3" name="&quot;No&quot; Symbol 132"/>
          <p:cNvSpPr/>
          <p:nvPr/>
        </p:nvSpPr>
        <p:spPr>
          <a:xfrm>
            <a:off x="228443" y="2511095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" name="&quot;No&quot; Symbol 133"/>
          <p:cNvSpPr/>
          <p:nvPr/>
        </p:nvSpPr>
        <p:spPr>
          <a:xfrm>
            <a:off x="228438" y="2035233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" name="&quot;No&quot; Symbol 134"/>
          <p:cNvSpPr/>
          <p:nvPr/>
        </p:nvSpPr>
        <p:spPr>
          <a:xfrm>
            <a:off x="228433" y="155937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5209" y="2315312"/>
            <a:ext cx="4773582" cy="27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ame 8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8" name="&quot;No&quot; Symbol 87"/>
          <p:cNvSpPr/>
          <p:nvPr/>
        </p:nvSpPr>
        <p:spPr>
          <a:xfrm>
            <a:off x="228601" y="108351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9" name="&quot;No&quot; Symbol 88"/>
          <p:cNvSpPr/>
          <p:nvPr/>
        </p:nvSpPr>
        <p:spPr>
          <a:xfrm>
            <a:off x="774442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0" name="&quot;No&quot; Symbol 89"/>
          <p:cNvSpPr/>
          <p:nvPr/>
        </p:nvSpPr>
        <p:spPr>
          <a:xfrm>
            <a:off x="1320283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1" name="&quot;No&quot; Symbol 90"/>
          <p:cNvSpPr/>
          <p:nvPr/>
        </p:nvSpPr>
        <p:spPr>
          <a:xfrm>
            <a:off x="1866124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2" name="&quot;No&quot; Symbol 91"/>
          <p:cNvSpPr/>
          <p:nvPr/>
        </p:nvSpPr>
        <p:spPr>
          <a:xfrm>
            <a:off x="2411965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3" name="&quot;No&quot; Symbol 92"/>
          <p:cNvSpPr/>
          <p:nvPr/>
        </p:nvSpPr>
        <p:spPr>
          <a:xfrm>
            <a:off x="2957806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4" name="&quot;No&quot; Symbol 93"/>
          <p:cNvSpPr/>
          <p:nvPr/>
        </p:nvSpPr>
        <p:spPr>
          <a:xfrm>
            <a:off x="3503647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5" name="&quot;No&quot; Symbol 94"/>
          <p:cNvSpPr/>
          <p:nvPr/>
        </p:nvSpPr>
        <p:spPr>
          <a:xfrm>
            <a:off x="4049488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6" name="&quot;No&quot; Symbol 95"/>
          <p:cNvSpPr/>
          <p:nvPr/>
        </p:nvSpPr>
        <p:spPr>
          <a:xfrm>
            <a:off x="4595329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7" name="&quot;No&quot; Symbol 96"/>
          <p:cNvSpPr/>
          <p:nvPr/>
        </p:nvSpPr>
        <p:spPr>
          <a:xfrm>
            <a:off x="5141170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8" name="&quot;No&quot; Symbol 97"/>
          <p:cNvSpPr/>
          <p:nvPr/>
        </p:nvSpPr>
        <p:spPr>
          <a:xfrm>
            <a:off x="5687011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9" name="&quot;No&quot; Symbol 98"/>
          <p:cNvSpPr/>
          <p:nvPr/>
        </p:nvSpPr>
        <p:spPr>
          <a:xfrm>
            <a:off x="6232852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0" name="&quot;No&quot; Symbol 99"/>
          <p:cNvSpPr/>
          <p:nvPr/>
        </p:nvSpPr>
        <p:spPr>
          <a:xfrm>
            <a:off x="6778693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1" name="&quot;No&quot; Symbol 100"/>
          <p:cNvSpPr/>
          <p:nvPr/>
        </p:nvSpPr>
        <p:spPr>
          <a:xfrm>
            <a:off x="7324534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2" name="&quot;No&quot; Symbol 101"/>
          <p:cNvSpPr/>
          <p:nvPr/>
        </p:nvSpPr>
        <p:spPr>
          <a:xfrm>
            <a:off x="7870375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3" name="&quot;No&quot; Symbol 102"/>
          <p:cNvSpPr/>
          <p:nvPr/>
        </p:nvSpPr>
        <p:spPr>
          <a:xfrm>
            <a:off x="8416216" y="1083517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4" name="&quot;No&quot; Symbol 103"/>
          <p:cNvSpPr/>
          <p:nvPr/>
        </p:nvSpPr>
        <p:spPr>
          <a:xfrm>
            <a:off x="8416211" y="155937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5" name="&quot;No&quot; Symbol 104"/>
          <p:cNvSpPr/>
          <p:nvPr/>
        </p:nvSpPr>
        <p:spPr>
          <a:xfrm>
            <a:off x="8416205" y="203523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6" name="&quot;No&quot; Symbol 105"/>
          <p:cNvSpPr/>
          <p:nvPr/>
        </p:nvSpPr>
        <p:spPr>
          <a:xfrm>
            <a:off x="8416200" y="251109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7" name="&quot;No&quot; Symbol 106"/>
          <p:cNvSpPr/>
          <p:nvPr/>
        </p:nvSpPr>
        <p:spPr>
          <a:xfrm>
            <a:off x="8416195" y="2986960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8" name="&quot;No&quot; Symbol 107"/>
          <p:cNvSpPr/>
          <p:nvPr/>
        </p:nvSpPr>
        <p:spPr>
          <a:xfrm>
            <a:off x="8416190" y="3462821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9" name="&quot;No&quot; Symbol 108"/>
          <p:cNvSpPr/>
          <p:nvPr/>
        </p:nvSpPr>
        <p:spPr>
          <a:xfrm>
            <a:off x="8416184" y="393868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0" name="&quot;No&quot; Symbol 109"/>
          <p:cNvSpPr/>
          <p:nvPr/>
        </p:nvSpPr>
        <p:spPr>
          <a:xfrm>
            <a:off x="8416179" y="441454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>
            <a:off x="8416174" y="4890403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>
            <a:off x="8416169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>
            <a:off x="7870322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4" name="&quot;No&quot; Symbol 113"/>
          <p:cNvSpPr/>
          <p:nvPr/>
        </p:nvSpPr>
        <p:spPr>
          <a:xfrm>
            <a:off x="7324476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5" name="&quot;No&quot; Symbol 114"/>
          <p:cNvSpPr/>
          <p:nvPr/>
        </p:nvSpPr>
        <p:spPr>
          <a:xfrm>
            <a:off x="6778630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6" name="&quot;No&quot; Symbol 115"/>
          <p:cNvSpPr/>
          <p:nvPr/>
        </p:nvSpPr>
        <p:spPr>
          <a:xfrm>
            <a:off x="6232784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7" name="&quot;No&quot; Symbol 116"/>
          <p:cNvSpPr/>
          <p:nvPr/>
        </p:nvSpPr>
        <p:spPr>
          <a:xfrm>
            <a:off x="5686937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8" name="&quot;No&quot; Symbol 117"/>
          <p:cNvSpPr/>
          <p:nvPr/>
        </p:nvSpPr>
        <p:spPr>
          <a:xfrm>
            <a:off x="5141091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9" name="&quot;No&quot; Symbol 118"/>
          <p:cNvSpPr/>
          <p:nvPr/>
        </p:nvSpPr>
        <p:spPr>
          <a:xfrm>
            <a:off x="4595245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0" name="&quot;No&quot; Symbol 119"/>
          <p:cNvSpPr/>
          <p:nvPr/>
        </p:nvSpPr>
        <p:spPr>
          <a:xfrm>
            <a:off x="4049399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1" name="&quot;No&quot; Symbol 120"/>
          <p:cNvSpPr/>
          <p:nvPr/>
        </p:nvSpPr>
        <p:spPr>
          <a:xfrm>
            <a:off x="3503552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2" name="&quot;No&quot; Symbol 121"/>
          <p:cNvSpPr/>
          <p:nvPr/>
        </p:nvSpPr>
        <p:spPr>
          <a:xfrm>
            <a:off x="2957706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3" name="&quot;No&quot; Symbol 122"/>
          <p:cNvSpPr/>
          <p:nvPr/>
        </p:nvSpPr>
        <p:spPr>
          <a:xfrm>
            <a:off x="2411860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4" name="&quot;No&quot; Symbol 123"/>
          <p:cNvSpPr/>
          <p:nvPr/>
        </p:nvSpPr>
        <p:spPr>
          <a:xfrm>
            <a:off x="1866014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5" name="&quot;No&quot; Symbol 124"/>
          <p:cNvSpPr/>
          <p:nvPr/>
        </p:nvSpPr>
        <p:spPr>
          <a:xfrm>
            <a:off x="1320167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6" name="&quot;No&quot; Symbol 125"/>
          <p:cNvSpPr/>
          <p:nvPr/>
        </p:nvSpPr>
        <p:spPr>
          <a:xfrm>
            <a:off x="774321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7" name="&quot;No&quot; Symbol 126"/>
          <p:cNvSpPr/>
          <p:nvPr/>
        </p:nvSpPr>
        <p:spPr>
          <a:xfrm>
            <a:off x="228475" y="5366264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8" name="&quot;No&quot; Symbol 127"/>
          <p:cNvSpPr/>
          <p:nvPr/>
        </p:nvSpPr>
        <p:spPr>
          <a:xfrm>
            <a:off x="228470" y="489040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9" name="&quot;No&quot; Symbol 128"/>
          <p:cNvSpPr/>
          <p:nvPr/>
        </p:nvSpPr>
        <p:spPr>
          <a:xfrm>
            <a:off x="228464" y="4414541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0" name="&quot;No&quot; Symbol 129"/>
          <p:cNvSpPr/>
          <p:nvPr/>
        </p:nvSpPr>
        <p:spPr>
          <a:xfrm>
            <a:off x="228459" y="3938679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1" name="&quot;No&quot; Symbol 130"/>
          <p:cNvSpPr/>
          <p:nvPr/>
        </p:nvSpPr>
        <p:spPr>
          <a:xfrm>
            <a:off x="228454" y="3462818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2" name="&quot;No&quot; Symbol 131"/>
          <p:cNvSpPr/>
          <p:nvPr/>
        </p:nvSpPr>
        <p:spPr>
          <a:xfrm>
            <a:off x="228449" y="2986956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3" name="&quot;No&quot; Symbol 132"/>
          <p:cNvSpPr/>
          <p:nvPr/>
        </p:nvSpPr>
        <p:spPr>
          <a:xfrm>
            <a:off x="228443" y="2511095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4" name="&quot;No&quot; Symbol 133"/>
          <p:cNvSpPr/>
          <p:nvPr/>
        </p:nvSpPr>
        <p:spPr>
          <a:xfrm>
            <a:off x="228438" y="2035233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5" name="&quot;No&quot; Symbol 134"/>
          <p:cNvSpPr/>
          <p:nvPr/>
        </p:nvSpPr>
        <p:spPr>
          <a:xfrm>
            <a:off x="228433" y="1559372"/>
            <a:ext cx="545841" cy="475861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838105" y="1828800"/>
            <a:ext cx="3391495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000123" y="1828800"/>
            <a:ext cx="3382568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7" name="Minus 166"/>
          <p:cNvSpPr/>
          <p:nvPr/>
        </p:nvSpPr>
        <p:spPr>
          <a:xfrm rot="5400000">
            <a:off x="2600325" y="2628902"/>
            <a:ext cx="4000501" cy="2400300"/>
          </a:xfrm>
          <a:prstGeom prst="mathMinus">
            <a:avLst>
              <a:gd name="adj1" fmla="val 20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TextBox 167"/>
          <p:cNvSpPr txBox="1"/>
          <p:nvPr/>
        </p:nvSpPr>
        <p:spPr>
          <a:xfrm>
            <a:off x="971550" y="2386013"/>
            <a:ext cx="341114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আইনুল ইসলাম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পুটিজুরী 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হবিগঞ্জ।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–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০১৭৫৩২৮১৯৯৯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838105" y="2386013"/>
            <a:ext cx="339328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উপকরণ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Frame 171"/>
          <p:cNvSpPr/>
          <p:nvPr/>
        </p:nvSpPr>
        <p:spPr>
          <a:xfrm>
            <a:off x="1000124" y="2386012"/>
            <a:ext cx="3386138" cy="2900363"/>
          </a:xfrm>
          <a:prstGeom prst="frame">
            <a:avLst>
              <a:gd name="adj1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3" name="Frame 172"/>
          <p:cNvSpPr/>
          <p:nvPr/>
        </p:nvSpPr>
        <p:spPr>
          <a:xfrm>
            <a:off x="4838104" y="2386012"/>
            <a:ext cx="3391496" cy="2900363"/>
          </a:xfrm>
          <a:prstGeom prst="frame">
            <a:avLst>
              <a:gd name="adj1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6" y="2749025"/>
            <a:ext cx="1078992" cy="1351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65" grpId="0" animBg="1"/>
      <p:bldP spid="166" grpId="0" animBg="1"/>
      <p:bldP spid="167" grpId="0" animBg="1"/>
      <p:bldP spid="168" grpId="0"/>
      <p:bldP spid="170" grpId="0"/>
      <p:bldP spid="172" grpId="0" animBg="1"/>
      <p:bldP spid="1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40813" r="18536" b="1197"/>
          <a:stretch/>
        </p:blipFill>
        <p:spPr>
          <a:xfrm>
            <a:off x="457200" y="304800"/>
            <a:ext cx="8297608" cy="314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>
          <a:xfrm>
            <a:off x="457200" y="3739956"/>
            <a:ext cx="8297608" cy="281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 rot="3543481">
            <a:off x="1808253" y="537864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543481">
            <a:off x="8029862" y="2738736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543481">
            <a:off x="6685053" y="923329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543481">
            <a:off x="8105760" y="190500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543481">
            <a:off x="1409699" y="2653831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543481">
            <a:off x="2417853" y="4456313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543481">
            <a:off x="4855151" y="5227243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543481">
            <a:off x="6870905" y="4841778"/>
            <a:ext cx="533400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accent2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828800"/>
            <a:ext cx="8839200" cy="3124200"/>
          </a:xfrm>
          <a:prstGeom prst="roundRect">
            <a:avLst>
              <a:gd name="adj" fmla="val 130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7924800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</a:t>
            </a:r>
            <a:r>
              <a:rPr lang="bn-BD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058" y="1121912"/>
            <a:ext cx="449193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 ...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429" y="3886200"/>
            <a:ext cx="8001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*  </a:t>
            </a:r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 রক্ষণাবেক্ষণে</a:t>
            </a:r>
            <a:r>
              <a:rPr lang="bn-BD" sz="4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কাজগুলো ব্যাখ্যা 	করতে পারবে।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429" y="2590800"/>
            <a:ext cx="7335371" cy="4812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*  </a:t>
            </a:r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314" y="13007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1000">
              <a:schemeClr val="bg1">
                <a:lumMod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8453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বপন করে চারা অঙ্কুরিত ও বড় করা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7353" y="354379"/>
            <a:ext cx="8239392" cy="5362065"/>
            <a:chOff x="477353" y="354379"/>
            <a:chExt cx="8239392" cy="5362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302" y="3128374"/>
              <a:ext cx="3865443" cy="2586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t="31020" r="33337" b="1"/>
            <a:stretch/>
          </p:blipFill>
          <p:spPr>
            <a:xfrm>
              <a:off x="4845859" y="362552"/>
              <a:ext cx="3857270" cy="25826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3" y="3155588"/>
              <a:ext cx="3865443" cy="2560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53" y="354379"/>
              <a:ext cx="3857270" cy="259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2450" y="5486400"/>
            <a:ext cx="5321300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i="1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 মাটি সমান করা হচ্ছে</a:t>
            </a:r>
            <a:r>
              <a:rPr lang="en-US" sz="4000" i="1" u="sng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i="1" u="sng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180476" cy="3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15556"/>
          <a:stretch/>
        </p:blipFill>
        <p:spPr>
          <a:xfrm>
            <a:off x="457200" y="1447800"/>
            <a:ext cx="3962400" cy="319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0"/>
            <a:ext cx="8915400" cy="6781800"/>
          </a:xfrm>
          <a:prstGeom prst="roundRect">
            <a:avLst>
              <a:gd name="adj" fmla="val 679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5677" y="5692285"/>
            <a:ext cx="490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আগাছা পরিস্কার করা হচ্ছে</a:t>
            </a:r>
            <a:r>
              <a:rPr lang="en-US" sz="4000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i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07755"/>
            <a:ext cx="7848600" cy="490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1918" y="5451503"/>
            <a:ext cx="76962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পোকা </a:t>
            </a:r>
            <a:r>
              <a:rPr lang="bn-IN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রোগের প্রাদুর্ভাব দেখা দিয়েছে</a:t>
            </a:r>
            <a:r>
              <a:rPr lang="en-US" sz="4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7282"/>
          <a:stretch/>
        </p:blipFill>
        <p:spPr>
          <a:xfrm>
            <a:off x="4653688" y="329566"/>
            <a:ext cx="4256507" cy="4928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7877" r="17778" b="8429"/>
          <a:stretch/>
        </p:blipFill>
        <p:spPr>
          <a:xfrm>
            <a:off x="765184" y="329566"/>
            <a:ext cx="3374245" cy="495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loud Callout 15"/>
          <p:cNvSpPr/>
          <p:nvPr/>
        </p:nvSpPr>
        <p:spPr>
          <a:xfrm flipH="1">
            <a:off x="4659132" y="2793683"/>
            <a:ext cx="2274133" cy="881423"/>
          </a:xfrm>
          <a:prstGeom prst="cloudCallout">
            <a:avLst>
              <a:gd name="adj1" fmla="val 92233"/>
              <a:gd name="adj2" fmla="val 220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4487618" y="329566"/>
            <a:ext cx="3530089" cy="1207305"/>
          </a:xfrm>
          <a:prstGeom prst="cloudCallout">
            <a:avLst>
              <a:gd name="adj1" fmla="val 80308"/>
              <a:gd name="adj2" fmla="val 80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কর্মকর্তা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470</Words>
  <Application>Microsoft Office PowerPoint</Application>
  <PresentationFormat>On-screen Show (4:3)</PresentationFormat>
  <Paragraphs>72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ac</cp:lastModifiedBy>
  <cp:revision>171</cp:revision>
  <dcterms:created xsi:type="dcterms:W3CDTF">2015-06-01T12:33:48Z</dcterms:created>
  <dcterms:modified xsi:type="dcterms:W3CDTF">2020-03-09T13:10:38Z</dcterms:modified>
</cp:coreProperties>
</file>