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E3333-68A2-480A-8AEF-7579961AD0DC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AF6C72-842E-413C-8C80-B4E9EDF64863}">
      <dgm:prSet custT="1"/>
      <dgm:spPr/>
      <dgm:t>
        <a:bodyPr/>
        <a:lstStyle/>
        <a:p>
          <a:pPr rtl="0"/>
          <a:r>
            <a:rPr lang="en-GB" sz="3200" dirty="0" smtClean="0">
              <a:blipFill dpi="0" rotWithShape="1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:rPr>
            <a:t>আজকের পাঠে সবাইকে</a:t>
          </a:r>
        </a:p>
        <a:p>
          <a:pPr rtl="0"/>
          <a:r>
            <a:rPr lang="en-GB" sz="3200" dirty="0" smtClean="0"/>
            <a:t>      </a:t>
          </a:r>
          <a:r>
            <a:rPr lang="en-GB" sz="4800" dirty="0" smtClean="0">
              <a:solidFill>
                <a:srgbClr val="00B050"/>
              </a:solidFill>
            </a:rPr>
            <a:t>স্বাগতম</a:t>
          </a:r>
          <a:endParaRPr lang="en-GB" sz="4800" dirty="0">
            <a:solidFill>
              <a:srgbClr val="00B050"/>
            </a:solidFill>
          </a:endParaRPr>
        </a:p>
      </dgm:t>
    </dgm:pt>
    <dgm:pt modelId="{A3F7E483-161B-4391-87A9-820CF7FF09B9}" type="parTrans" cxnId="{8C0F3D89-C8A9-4A8B-9EB7-6BA982DC275E}">
      <dgm:prSet/>
      <dgm:spPr/>
      <dgm:t>
        <a:bodyPr/>
        <a:lstStyle/>
        <a:p>
          <a:endParaRPr lang="en-GB"/>
        </a:p>
      </dgm:t>
    </dgm:pt>
    <dgm:pt modelId="{45152288-FDA2-473C-B243-95A8B096DA07}" type="sibTrans" cxnId="{8C0F3D89-C8A9-4A8B-9EB7-6BA982DC275E}">
      <dgm:prSet/>
      <dgm:spPr/>
      <dgm:t>
        <a:bodyPr/>
        <a:lstStyle/>
        <a:p>
          <a:endParaRPr lang="en-GB"/>
        </a:p>
      </dgm:t>
    </dgm:pt>
    <dgm:pt modelId="{73434B7A-628B-4414-90E5-5B04F7B03547}" type="pres">
      <dgm:prSet presAssocID="{5D6E3333-68A2-480A-8AEF-7579961AD0DC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AB126E1-9823-480C-961A-0C646AC1897A}" type="pres">
      <dgm:prSet presAssocID="{41AF6C72-842E-413C-8C80-B4E9EDF64863}" presName="circle1" presStyleLbl="lnNode1" presStyleIdx="0" presStyleCnt="1" custScaleX="143301" custScaleY="133333" custLinFactX="-186757" custLinFactNeighborX="-200000" custLinFactNeighborY="-18920"/>
      <dgm:spPr/>
    </dgm:pt>
    <dgm:pt modelId="{BA3072F6-41E1-48D8-8CA4-C76DBE9370E5}" type="pres">
      <dgm:prSet presAssocID="{41AF6C72-842E-413C-8C80-B4E9EDF64863}" presName="text1" presStyleLbl="revTx" presStyleIdx="0" presStyleCnt="1" custScaleX="2000000" custScaleY="320000" custLinFactX="17718" custLinFactNeighborX="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FB98DF-E84B-4E5C-A99D-73C26539243B}" type="pres">
      <dgm:prSet presAssocID="{41AF6C72-842E-413C-8C80-B4E9EDF64863}" presName="line1" presStyleLbl="callout" presStyleIdx="0" presStyleCnt="2" custFlipVert="0" custSzY="355508" custScaleX="651361" custLinFactX="-1273076" custLinFactNeighborX="-1300000" custLinFactNeighborY="72876"/>
      <dgm:spPr/>
    </dgm:pt>
    <dgm:pt modelId="{F208D149-4C30-40DE-84BF-609501BBE9FE}" type="pres">
      <dgm:prSet presAssocID="{41AF6C72-842E-413C-8C80-B4E9EDF64863}" presName="d1" presStyleLbl="callout" presStyleIdx="1" presStyleCnt="2" custScaleX="168311" custScaleY="103124" custLinFactX="-300000" custLinFactNeighborX="-387843" custLinFactNeighborY="-36111"/>
      <dgm:spPr/>
    </dgm:pt>
  </dgm:ptLst>
  <dgm:cxnLst>
    <dgm:cxn modelId="{BEA9FAEE-5E1F-495E-82F8-0F7E7D49B42D}" type="presOf" srcId="{41AF6C72-842E-413C-8C80-B4E9EDF64863}" destId="{BA3072F6-41E1-48D8-8CA4-C76DBE9370E5}" srcOrd="0" destOrd="0" presId="urn:microsoft.com/office/officeart/2005/8/layout/target1"/>
    <dgm:cxn modelId="{39D0A655-011E-464F-AA4C-1157E2B90202}" type="presOf" srcId="{5D6E3333-68A2-480A-8AEF-7579961AD0DC}" destId="{73434B7A-628B-4414-90E5-5B04F7B03547}" srcOrd="0" destOrd="0" presId="urn:microsoft.com/office/officeart/2005/8/layout/target1"/>
    <dgm:cxn modelId="{8C0F3D89-C8A9-4A8B-9EB7-6BA982DC275E}" srcId="{5D6E3333-68A2-480A-8AEF-7579961AD0DC}" destId="{41AF6C72-842E-413C-8C80-B4E9EDF64863}" srcOrd="0" destOrd="0" parTransId="{A3F7E483-161B-4391-87A9-820CF7FF09B9}" sibTransId="{45152288-FDA2-473C-B243-95A8B096DA07}"/>
    <dgm:cxn modelId="{240C5173-EB40-434D-A9C1-C4CFEE7222D8}" type="presParOf" srcId="{73434B7A-628B-4414-90E5-5B04F7B03547}" destId="{8AB126E1-9823-480C-961A-0C646AC1897A}" srcOrd="0" destOrd="0" presId="urn:microsoft.com/office/officeart/2005/8/layout/target1"/>
    <dgm:cxn modelId="{5A898506-35AC-42D1-8189-325E651386E7}" type="presParOf" srcId="{73434B7A-628B-4414-90E5-5B04F7B03547}" destId="{BA3072F6-41E1-48D8-8CA4-C76DBE9370E5}" srcOrd="1" destOrd="0" presId="urn:microsoft.com/office/officeart/2005/8/layout/target1"/>
    <dgm:cxn modelId="{FAC31A8E-F8EA-4DC2-AAD0-29892404F55B}" type="presParOf" srcId="{73434B7A-628B-4414-90E5-5B04F7B03547}" destId="{F7FB98DF-E84B-4E5C-A99D-73C26539243B}" srcOrd="2" destOrd="0" presId="urn:microsoft.com/office/officeart/2005/8/layout/target1"/>
    <dgm:cxn modelId="{8A4289C1-0878-4170-B472-3233AEE40B82}" type="presParOf" srcId="{73434B7A-628B-4414-90E5-5B04F7B03547}" destId="{F208D149-4C30-40DE-84BF-609501BBE9FE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7EDD12-1379-475E-8776-3D6A15C554A5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559CBC64-CDF7-492A-A0FC-C5CF53F3F381}">
      <dgm:prSet phldrT="[Text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pPr algn="r"/>
          <a:r>
            <a:rPr lang="bn-IN" sz="4600" dirty="0">
              <a:solidFill>
                <a:schemeClr val="bg1"/>
              </a:solidFill>
            </a:rPr>
            <a:t>  </a:t>
          </a:r>
          <a:r>
            <a:rPr lang="bn-IN" sz="5400" dirty="0">
              <a:solidFill>
                <a:schemeClr val="bg1"/>
              </a:solidFill>
            </a:rPr>
            <a:t>মোঃআল আমীন</a:t>
          </a:r>
          <a:endParaRPr lang="bn-IN" sz="6600" dirty="0">
            <a:solidFill>
              <a:schemeClr val="bg1"/>
            </a:solidFill>
          </a:endParaRPr>
        </a:p>
        <a:p>
          <a:pPr algn="r"/>
          <a:r>
            <a:rPr lang="bn-IN" sz="4800" dirty="0">
              <a:solidFill>
                <a:schemeClr val="bg1"/>
              </a:solidFill>
            </a:rPr>
            <a:t>সহকারি শিক্ষক</a:t>
          </a:r>
          <a:endParaRPr lang="en-US" sz="4800" dirty="0">
            <a:solidFill>
              <a:schemeClr val="bg1"/>
            </a:solidFill>
          </a:endParaRPr>
        </a:p>
        <a:p>
          <a:pPr algn="r"/>
          <a:r>
            <a:rPr lang="en-GB" sz="4600" dirty="0" smtClean="0">
              <a:solidFill>
                <a:schemeClr val="bg1"/>
              </a:solidFill>
            </a:rPr>
            <a:t>কাইতকোনা</a:t>
          </a:r>
          <a:r>
            <a:rPr lang="bn-IN" sz="4600" dirty="0" smtClean="0">
              <a:solidFill>
                <a:schemeClr val="bg1"/>
              </a:solidFill>
            </a:rPr>
            <a:t> সরকা</a:t>
          </a:r>
          <a:r>
            <a:rPr lang="en-GB" sz="4600" dirty="0" smtClean="0">
              <a:solidFill>
                <a:schemeClr val="bg1"/>
              </a:solidFill>
            </a:rPr>
            <a:t>রী</a:t>
          </a:r>
          <a:r>
            <a:rPr lang="bn-IN" sz="4600" dirty="0" smtClean="0">
              <a:solidFill>
                <a:schemeClr val="bg1"/>
              </a:solidFill>
            </a:rPr>
            <a:t> </a:t>
          </a:r>
          <a:r>
            <a:rPr lang="bn-IN" sz="4600" dirty="0">
              <a:solidFill>
                <a:schemeClr val="bg1"/>
              </a:solidFill>
            </a:rPr>
            <a:t>প্রাথমিক</a:t>
          </a:r>
          <a:r>
            <a:rPr lang="en-US" sz="4600" dirty="0">
              <a:solidFill>
                <a:schemeClr val="bg1"/>
              </a:solidFill>
            </a:rPr>
            <a:t> </a:t>
          </a:r>
          <a:r>
            <a:rPr lang="bn-IN" sz="4600" dirty="0">
              <a:solidFill>
                <a:schemeClr val="bg1"/>
              </a:solidFill>
            </a:rPr>
            <a:t>বিদ্যালয় </a:t>
          </a:r>
          <a:endParaRPr lang="en-US" sz="4600" dirty="0">
            <a:solidFill>
              <a:schemeClr val="bg1"/>
            </a:solidFill>
          </a:endParaRPr>
        </a:p>
      </dgm:t>
    </dgm:pt>
    <dgm:pt modelId="{BB96E526-5DA2-4015-8583-7412A0F5EF08}" type="parTrans" cxnId="{72944745-12E7-4690-A362-4FCD0A661A26}">
      <dgm:prSet/>
      <dgm:spPr/>
      <dgm:t>
        <a:bodyPr/>
        <a:lstStyle/>
        <a:p>
          <a:endParaRPr lang="en-US"/>
        </a:p>
      </dgm:t>
    </dgm:pt>
    <dgm:pt modelId="{FB08EC1E-EBED-4EC8-99A2-8ED041812A32}" type="sibTrans" cxnId="{72944745-12E7-4690-A362-4FCD0A661A26}">
      <dgm:prSet/>
      <dgm:spPr/>
      <dgm:t>
        <a:bodyPr/>
        <a:lstStyle/>
        <a:p>
          <a:endParaRPr lang="en-US"/>
        </a:p>
      </dgm:t>
    </dgm:pt>
    <dgm:pt modelId="{93BCBEA0-AD94-42FC-ABA5-9EAD34488FAC}" type="pres">
      <dgm:prSet presAssocID="{2F7EDD12-1379-475E-8776-3D6A15C554A5}" presName="linearFlow" presStyleCnt="0">
        <dgm:presLayoutVars>
          <dgm:dir/>
          <dgm:resizeHandles val="exact"/>
        </dgm:presLayoutVars>
      </dgm:prSet>
      <dgm:spPr/>
    </dgm:pt>
    <dgm:pt modelId="{946B2FC5-2897-4A8D-B7C8-7D82E9D0E742}" type="pres">
      <dgm:prSet presAssocID="{559CBC64-CDF7-492A-A0FC-C5CF53F3F381}" presName="comp" presStyleCnt="0"/>
      <dgm:spPr/>
    </dgm:pt>
    <dgm:pt modelId="{2DC0C3F4-D235-4496-B0D8-600EC18CF129}" type="pres">
      <dgm:prSet presAssocID="{559CBC64-CDF7-492A-A0FC-C5CF53F3F381}" presName="rect2" presStyleLbl="node1" presStyleIdx="0" presStyleCnt="1" custScaleY="127095" custLinFactNeighborX="-11267" custLinFactNeighborY="39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85E572-FE8E-40C5-A262-91D49D130D0A}" type="pres">
      <dgm:prSet presAssocID="{559CBC64-CDF7-492A-A0FC-C5CF53F3F381}" presName="rect1" presStyleLbl="lnNode1" presStyleIdx="0" presStyleCnt="1" custScaleX="84477" custScaleY="84849" custLinFactNeighborX="41265" custLinFactNeighborY="555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</dgm:ptLst>
  <dgm:cxnLst>
    <dgm:cxn modelId="{72944745-12E7-4690-A362-4FCD0A661A26}" srcId="{2F7EDD12-1379-475E-8776-3D6A15C554A5}" destId="{559CBC64-CDF7-492A-A0FC-C5CF53F3F381}" srcOrd="0" destOrd="0" parTransId="{BB96E526-5DA2-4015-8583-7412A0F5EF08}" sibTransId="{FB08EC1E-EBED-4EC8-99A2-8ED041812A32}"/>
    <dgm:cxn modelId="{431D0A2A-0A81-4BB0-A92C-CD3FDB6FBFED}" type="presOf" srcId="{2F7EDD12-1379-475E-8776-3D6A15C554A5}" destId="{93BCBEA0-AD94-42FC-ABA5-9EAD34488FAC}" srcOrd="0" destOrd="0" presId="urn:microsoft.com/office/officeart/2008/layout/AlternatingPictureBlocks"/>
    <dgm:cxn modelId="{33F6F133-8128-4398-AA36-68168D481BAE}" type="presOf" srcId="{559CBC64-CDF7-492A-A0FC-C5CF53F3F381}" destId="{2DC0C3F4-D235-4496-B0D8-600EC18CF129}" srcOrd="0" destOrd="0" presId="urn:microsoft.com/office/officeart/2008/layout/AlternatingPictureBlocks"/>
    <dgm:cxn modelId="{54FCE743-3D3B-470B-977C-7BC4F68F9577}" type="presParOf" srcId="{93BCBEA0-AD94-42FC-ABA5-9EAD34488FAC}" destId="{946B2FC5-2897-4A8D-B7C8-7D82E9D0E742}" srcOrd="0" destOrd="0" presId="urn:microsoft.com/office/officeart/2008/layout/AlternatingPictureBlocks"/>
    <dgm:cxn modelId="{B929A892-E0E4-414B-842C-CC42431487B6}" type="presParOf" srcId="{946B2FC5-2897-4A8D-B7C8-7D82E9D0E742}" destId="{2DC0C3F4-D235-4496-B0D8-600EC18CF129}" srcOrd="0" destOrd="0" presId="urn:microsoft.com/office/officeart/2008/layout/AlternatingPictureBlocks"/>
    <dgm:cxn modelId="{DEF4CB79-3AEC-4CDE-8474-7C22A94F161F}" type="presParOf" srcId="{946B2FC5-2897-4A8D-B7C8-7D82E9D0E742}" destId="{1885E572-FE8E-40C5-A262-91D49D130D0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A072DE-5A29-4A1C-A858-73E2C14D6A2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AD955B-E1E0-40B2-8285-DAE5C0EC1D64}">
      <dgm:prSet phldrT="[Text]" custT="1"/>
      <dgm:spPr/>
      <dgm:t>
        <a:bodyPr/>
        <a:lstStyle/>
        <a:p>
          <a:r>
            <a:rPr lang="bn-IN" sz="2400" b="0" i="0" dirty="0" smtClean="0"/>
            <a:t>১৮৬১–১৯</a:t>
          </a:r>
          <a:r>
            <a:rPr lang="en-GB" sz="2400" b="0" i="0" dirty="0" smtClean="0"/>
            <a:t>৪</a:t>
          </a:r>
          <a:r>
            <a:rPr lang="bn-IN" sz="2400" b="0" i="0" dirty="0" smtClean="0"/>
            <a:t>১</a:t>
          </a:r>
          <a:endParaRPr lang="en-GB" sz="2400" dirty="0"/>
        </a:p>
      </dgm:t>
    </dgm:pt>
    <dgm:pt modelId="{EE5D1233-8B0E-4946-B631-D3FC11982C7B}" type="parTrans" cxnId="{1B5D7519-E5A9-4B2B-88EE-6D9419DD6C2A}">
      <dgm:prSet/>
      <dgm:spPr/>
      <dgm:t>
        <a:bodyPr/>
        <a:lstStyle/>
        <a:p>
          <a:endParaRPr lang="en-GB"/>
        </a:p>
      </dgm:t>
    </dgm:pt>
    <dgm:pt modelId="{C4B14BC9-F691-4D79-9A63-30766108339E}" type="sibTrans" cxnId="{1B5D7519-E5A9-4B2B-88EE-6D9419DD6C2A}">
      <dgm:prSet/>
      <dgm:spPr/>
      <dgm:t>
        <a:bodyPr/>
        <a:lstStyle/>
        <a:p>
          <a:endParaRPr lang="en-GB"/>
        </a:p>
      </dgm:t>
    </dgm:pt>
    <dgm:pt modelId="{FA1624C0-BB50-45AD-ADA0-1B2377E6FE1F}">
      <dgm:prSet phldrT="[Text]" custT="1"/>
      <dgm:spPr/>
      <dgm:t>
        <a:bodyPr/>
        <a:lstStyle/>
        <a:p>
          <a:r>
            <a:rPr lang="as-IN" sz="1600" b="0" i="0" dirty="0" smtClean="0"/>
            <a:t>কলকাতার জোড়াসাঁকো</a:t>
          </a:r>
          <a:r>
            <a:rPr lang="en-GB" sz="1600" b="0" i="0" dirty="0" smtClean="0"/>
            <a:t>য়</a:t>
          </a:r>
          <a:endParaRPr lang="en-GB" sz="1600" dirty="0"/>
        </a:p>
      </dgm:t>
    </dgm:pt>
    <dgm:pt modelId="{36841583-D34B-49E4-B1A3-2D4B15A7E3BE}" type="parTrans" cxnId="{6637C913-4E45-4D93-9FFE-BEC1DE596C8A}">
      <dgm:prSet/>
      <dgm:spPr/>
      <dgm:t>
        <a:bodyPr/>
        <a:lstStyle/>
        <a:p>
          <a:endParaRPr lang="en-GB"/>
        </a:p>
      </dgm:t>
    </dgm:pt>
    <dgm:pt modelId="{2F7E62AE-0968-46D8-B117-E544ACCB9705}" type="sibTrans" cxnId="{6637C913-4E45-4D93-9FFE-BEC1DE596C8A}">
      <dgm:prSet/>
      <dgm:spPr/>
      <dgm:t>
        <a:bodyPr/>
        <a:lstStyle/>
        <a:p>
          <a:endParaRPr lang="en-GB"/>
        </a:p>
      </dgm:t>
    </dgm:pt>
    <dgm:pt modelId="{24F9F46B-903B-4ABC-A72F-C255D05341F4}">
      <dgm:prSet phldrT="[Text]"/>
      <dgm:spPr/>
      <dgm:t>
        <a:bodyPr/>
        <a:lstStyle/>
        <a:p>
          <a:r>
            <a:rPr lang="as-IN" b="0" i="0" dirty="0" smtClean="0"/>
            <a:t>সব্যসাচী লেখক, কবি,নাট্যকার, ঔপন্যাসিক, ছোটগল্পকার, প্রাবন্ধিক, দার্শনিক</a:t>
          </a:r>
          <a:endParaRPr lang="en-GB" dirty="0"/>
        </a:p>
      </dgm:t>
    </dgm:pt>
    <dgm:pt modelId="{18C39EAD-8E4C-4386-AAD0-109756BCB3A4}" type="parTrans" cxnId="{5F141355-572E-4D9B-84A1-FCA92742408F}">
      <dgm:prSet/>
      <dgm:spPr/>
      <dgm:t>
        <a:bodyPr/>
        <a:lstStyle/>
        <a:p>
          <a:endParaRPr lang="en-GB"/>
        </a:p>
      </dgm:t>
    </dgm:pt>
    <dgm:pt modelId="{4358A55F-406C-451F-942E-10FFA15585E6}" type="sibTrans" cxnId="{5F141355-572E-4D9B-84A1-FCA92742408F}">
      <dgm:prSet/>
      <dgm:spPr/>
      <dgm:t>
        <a:bodyPr/>
        <a:lstStyle/>
        <a:p>
          <a:endParaRPr lang="en-GB"/>
        </a:p>
      </dgm:t>
    </dgm:pt>
    <dgm:pt modelId="{F7C36B59-5A3D-4094-B64A-20B4A5E0DB1D}">
      <dgm:prSet phldrT="[Text]" custT="1"/>
      <dgm:spPr/>
      <dgm:t>
        <a:bodyPr/>
        <a:lstStyle/>
        <a:p>
          <a:r>
            <a:rPr lang="en-GB" sz="1600" b="0" i="0" dirty="0" smtClean="0"/>
            <a:t>১৯১৩</a:t>
          </a:r>
        </a:p>
        <a:p>
          <a:r>
            <a:rPr lang="as-IN" sz="1600" b="0" i="0" dirty="0" smtClean="0"/>
            <a:t>নোবেল পুরষ্কার লাভ</a:t>
          </a:r>
          <a:endParaRPr lang="en-GB" sz="1600" dirty="0"/>
        </a:p>
      </dgm:t>
    </dgm:pt>
    <dgm:pt modelId="{54D950AC-C122-47D6-92BE-4762D8E32041}" type="parTrans" cxnId="{02EFABB6-E06C-4B90-A268-724082560AA9}">
      <dgm:prSet/>
      <dgm:spPr/>
      <dgm:t>
        <a:bodyPr/>
        <a:lstStyle/>
        <a:p>
          <a:endParaRPr lang="en-GB"/>
        </a:p>
      </dgm:t>
    </dgm:pt>
    <dgm:pt modelId="{AF86D0A1-596D-4C1C-B8F6-6ABE39E06F41}" type="sibTrans" cxnId="{02EFABB6-E06C-4B90-A268-724082560AA9}">
      <dgm:prSet/>
      <dgm:spPr/>
      <dgm:t>
        <a:bodyPr/>
        <a:lstStyle/>
        <a:p>
          <a:endParaRPr lang="en-GB"/>
        </a:p>
      </dgm:t>
    </dgm:pt>
    <dgm:pt modelId="{7326F85A-279A-4CE0-90F4-949FA009BC13}">
      <dgm:prSet phldrT="[Text]" custT="1"/>
      <dgm:spPr/>
      <dgm:t>
        <a:bodyPr/>
        <a:lstStyle/>
        <a:p>
          <a:r>
            <a:rPr lang="en-GB" sz="2000" dirty="0" smtClean="0"/>
            <a:t>সোনারতরী, বলাকা, মহুয়া</a:t>
          </a:r>
          <a:endParaRPr lang="en-GB" sz="2000" dirty="0"/>
        </a:p>
      </dgm:t>
    </dgm:pt>
    <dgm:pt modelId="{C9CC40F2-63DC-4988-80CD-82C005E47C7B}" type="parTrans" cxnId="{860699DE-116D-4FDD-BE63-76CF0D8DE92F}">
      <dgm:prSet/>
      <dgm:spPr/>
      <dgm:t>
        <a:bodyPr/>
        <a:lstStyle/>
        <a:p>
          <a:endParaRPr lang="en-GB"/>
        </a:p>
      </dgm:t>
    </dgm:pt>
    <dgm:pt modelId="{13D82524-F6AE-4B4C-9684-7A4BE932EBB9}" type="sibTrans" cxnId="{860699DE-116D-4FDD-BE63-76CF0D8DE92F}">
      <dgm:prSet/>
      <dgm:spPr/>
      <dgm:t>
        <a:bodyPr/>
        <a:lstStyle/>
        <a:p>
          <a:endParaRPr lang="en-GB"/>
        </a:p>
      </dgm:t>
    </dgm:pt>
    <dgm:pt modelId="{BE20AFE2-2D51-48A5-9B8B-4C1E01E5BA20}" type="pres">
      <dgm:prSet presAssocID="{92A072DE-5A29-4A1C-A858-73E2C14D6A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1340DF0-6C37-4D18-99F8-9554901F5AD0}" type="pres">
      <dgm:prSet presAssocID="{46AD955B-E1E0-40B2-8285-DAE5C0EC1D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71B597-25F3-4653-8696-902D0360F194}" type="pres">
      <dgm:prSet presAssocID="{C4B14BC9-F691-4D79-9A63-30766108339E}" presName="sibTrans" presStyleLbl="sibTrans2D1" presStyleIdx="0" presStyleCnt="5"/>
      <dgm:spPr/>
      <dgm:t>
        <a:bodyPr/>
        <a:lstStyle/>
        <a:p>
          <a:endParaRPr lang="en-GB"/>
        </a:p>
      </dgm:t>
    </dgm:pt>
    <dgm:pt modelId="{3C4D1744-0A80-4F74-9D26-279E21A48390}" type="pres">
      <dgm:prSet presAssocID="{C4B14BC9-F691-4D79-9A63-30766108339E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A811FE2A-AF9D-48F0-B907-CC92C60EAC6A}" type="pres">
      <dgm:prSet presAssocID="{FA1624C0-BB50-45AD-ADA0-1B2377E6FE1F}" presName="node" presStyleLbl="node1" presStyleIdx="1" presStyleCnt="5" custScaleX="12807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CD86900-C83A-45F4-ABDD-E295E3749352}" type="pres">
      <dgm:prSet presAssocID="{2F7E62AE-0968-46D8-B117-E544ACCB9705}" presName="sibTrans" presStyleLbl="sibTrans2D1" presStyleIdx="1" presStyleCnt="5"/>
      <dgm:spPr/>
      <dgm:t>
        <a:bodyPr/>
        <a:lstStyle/>
        <a:p>
          <a:endParaRPr lang="en-GB"/>
        </a:p>
      </dgm:t>
    </dgm:pt>
    <dgm:pt modelId="{3DAE69F8-CED1-401E-A95A-664463A95AE1}" type="pres">
      <dgm:prSet presAssocID="{2F7E62AE-0968-46D8-B117-E544ACCB9705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52303D1-B288-4D52-807D-A81460F4BDA0}" type="pres">
      <dgm:prSet presAssocID="{24F9F46B-903B-4ABC-A72F-C255D05341F4}" presName="node" presStyleLbl="node1" presStyleIdx="2" presStyleCnt="5" custScaleX="1335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957BBE-81BD-46DB-A97F-B93EC83A5658}" type="pres">
      <dgm:prSet presAssocID="{4358A55F-406C-451F-942E-10FFA15585E6}" presName="sibTrans" presStyleLbl="sibTrans2D1" presStyleIdx="2" presStyleCnt="5"/>
      <dgm:spPr/>
      <dgm:t>
        <a:bodyPr/>
        <a:lstStyle/>
        <a:p>
          <a:endParaRPr lang="en-GB"/>
        </a:p>
      </dgm:t>
    </dgm:pt>
    <dgm:pt modelId="{B5DEA379-0B75-45D9-BE75-2A83127429AB}" type="pres">
      <dgm:prSet presAssocID="{4358A55F-406C-451F-942E-10FFA15585E6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F12A89F7-89A6-47AA-A633-F91DB138F85F}" type="pres">
      <dgm:prSet presAssocID="{F7C36B59-5A3D-4094-B64A-20B4A5E0DB1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A8D0013-A848-44C1-9DF8-D6CBFDAD3D12}" type="pres">
      <dgm:prSet presAssocID="{AF86D0A1-596D-4C1C-B8F6-6ABE39E06F41}" presName="sibTrans" presStyleLbl="sibTrans2D1" presStyleIdx="3" presStyleCnt="5"/>
      <dgm:spPr/>
      <dgm:t>
        <a:bodyPr/>
        <a:lstStyle/>
        <a:p>
          <a:endParaRPr lang="en-GB"/>
        </a:p>
      </dgm:t>
    </dgm:pt>
    <dgm:pt modelId="{41C6500A-7AFD-4E3D-A6C6-682D0FE0BD44}" type="pres">
      <dgm:prSet presAssocID="{AF86D0A1-596D-4C1C-B8F6-6ABE39E06F41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BB38E5BC-6C97-4E62-9F94-9BAFBA861484}" type="pres">
      <dgm:prSet presAssocID="{7326F85A-279A-4CE0-90F4-949FA009BC13}" presName="node" presStyleLbl="node1" presStyleIdx="4" presStyleCnt="5" custScaleX="1322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F1952-551C-47BB-B1EE-08709D0A5872}" type="pres">
      <dgm:prSet presAssocID="{13D82524-F6AE-4B4C-9684-7A4BE932EBB9}" presName="sibTrans" presStyleLbl="sibTrans2D1" presStyleIdx="4" presStyleCnt="5"/>
      <dgm:spPr/>
      <dgm:t>
        <a:bodyPr/>
        <a:lstStyle/>
        <a:p>
          <a:endParaRPr lang="en-GB"/>
        </a:p>
      </dgm:t>
    </dgm:pt>
    <dgm:pt modelId="{A60C6874-E79E-4CF4-B1D3-BF82D7B4C3E6}" type="pres">
      <dgm:prSet presAssocID="{13D82524-F6AE-4B4C-9684-7A4BE932EBB9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8DEF3310-3F4A-4D9F-BD85-78032EAC5A4C}" type="presOf" srcId="{2F7E62AE-0968-46D8-B117-E544ACCB9705}" destId="{3DAE69F8-CED1-401E-A95A-664463A95AE1}" srcOrd="1" destOrd="0" presId="urn:microsoft.com/office/officeart/2005/8/layout/cycle2"/>
    <dgm:cxn modelId="{E579EDE7-93E0-48F4-95B0-DB9D03CDA3E3}" type="presOf" srcId="{7326F85A-279A-4CE0-90F4-949FA009BC13}" destId="{BB38E5BC-6C97-4E62-9F94-9BAFBA861484}" srcOrd="0" destOrd="0" presId="urn:microsoft.com/office/officeart/2005/8/layout/cycle2"/>
    <dgm:cxn modelId="{6C981783-F5C0-490A-AD2B-02E4E9FE3D2E}" type="presOf" srcId="{46AD955B-E1E0-40B2-8285-DAE5C0EC1D64}" destId="{41340DF0-6C37-4D18-99F8-9554901F5AD0}" srcOrd="0" destOrd="0" presId="urn:microsoft.com/office/officeart/2005/8/layout/cycle2"/>
    <dgm:cxn modelId="{02EFABB6-E06C-4B90-A268-724082560AA9}" srcId="{92A072DE-5A29-4A1C-A858-73E2C14D6A24}" destId="{F7C36B59-5A3D-4094-B64A-20B4A5E0DB1D}" srcOrd="3" destOrd="0" parTransId="{54D950AC-C122-47D6-92BE-4762D8E32041}" sibTransId="{AF86D0A1-596D-4C1C-B8F6-6ABE39E06F41}"/>
    <dgm:cxn modelId="{28C0FA3B-05AB-4B35-9736-AC5F4FA176C6}" type="presOf" srcId="{F7C36B59-5A3D-4094-B64A-20B4A5E0DB1D}" destId="{F12A89F7-89A6-47AA-A633-F91DB138F85F}" srcOrd="0" destOrd="0" presId="urn:microsoft.com/office/officeart/2005/8/layout/cycle2"/>
    <dgm:cxn modelId="{6637C913-4E45-4D93-9FFE-BEC1DE596C8A}" srcId="{92A072DE-5A29-4A1C-A858-73E2C14D6A24}" destId="{FA1624C0-BB50-45AD-ADA0-1B2377E6FE1F}" srcOrd="1" destOrd="0" parTransId="{36841583-D34B-49E4-B1A3-2D4B15A7E3BE}" sibTransId="{2F7E62AE-0968-46D8-B117-E544ACCB9705}"/>
    <dgm:cxn modelId="{5F141355-572E-4D9B-84A1-FCA92742408F}" srcId="{92A072DE-5A29-4A1C-A858-73E2C14D6A24}" destId="{24F9F46B-903B-4ABC-A72F-C255D05341F4}" srcOrd="2" destOrd="0" parTransId="{18C39EAD-8E4C-4386-AAD0-109756BCB3A4}" sibTransId="{4358A55F-406C-451F-942E-10FFA15585E6}"/>
    <dgm:cxn modelId="{200211D2-4BDC-46BC-8002-4A0F36F361A6}" type="presOf" srcId="{C4B14BC9-F691-4D79-9A63-30766108339E}" destId="{3C4D1744-0A80-4F74-9D26-279E21A48390}" srcOrd="1" destOrd="0" presId="urn:microsoft.com/office/officeart/2005/8/layout/cycle2"/>
    <dgm:cxn modelId="{5153811D-97EF-41E3-A6B3-FAF4AFBE2902}" type="presOf" srcId="{13D82524-F6AE-4B4C-9684-7A4BE932EBB9}" destId="{3CFF1952-551C-47BB-B1EE-08709D0A5872}" srcOrd="0" destOrd="0" presId="urn:microsoft.com/office/officeart/2005/8/layout/cycle2"/>
    <dgm:cxn modelId="{998DF963-8F7D-46F7-81E8-17D72B0E91AF}" type="presOf" srcId="{13D82524-F6AE-4B4C-9684-7A4BE932EBB9}" destId="{A60C6874-E79E-4CF4-B1D3-BF82D7B4C3E6}" srcOrd="1" destOrd="0" presId="urn:microsoft.com/office/officeart/2005/8/layout/cycle2"/>
    <dgm:cxn modelId="{A2C0DF01-D890-4B6C-870B-37C0AED46F36}" type="presOf" srcId="{2F7E62AE-0968-46D8-B117-E544ACCB9705}" destId="{ACD86900-C83A-45F4-ABDD-E295E3749352}" srcOrd="0" destOrd="0" presId="urn:microsoft.com/office/officeart/2005/8/layout/cycle2"/>
    <dgm:cxn modelId="{63B1DCC4-80BB-4716-B026-7F46DBD770ED}" type="presOf" srcId="{FA1624C0-BB50-45AD-ADA0-1B2377E6FE1F}" destId="{A811FE2A-AF9D-48F0-B907-CC92C60EAC6A}" srcOrd="0" destOrd="0" presId="urn:microsoft.com/office/officeart/2005/8/layout/cycle2"/>
    <dgm:cxn modelId="{CB48B3A3-0486-43C2-A4E1-39F1FC3807F9}" type="presOf" srcId="{24F9F46B-903B-4ABC-A72F-C255D05341F4}" destId="{452303D1-B288-4D52-807D-A81460F4BDA0}" srcOrd="0" destOrd="0" presId="urn:microsoft.com/office/officeart/2005/8/layout/cycle2"/>
    <dgm:cxn modelId="{AF658702-28B3-4DEA-9869-00F9C73B3DF4}" type="presOf" srcId="{92A072DE-5A29-4A1C-A858-73E2C14D6A24}" destId="{BE20AFE2-2D51-48A5-9B8B-4C1E01E5BA20}" srcOrd="0" destOrd="0" presId="urn:microsoft.com/office/officeart/2005/8/layout/cycle2"/>
    <dgm:cxn modelId="{6FFA3265-031E-424E-A70B-EDA4DD0B8029}" type="presOf" srcId="{AF86D0A1-596D-4C1C-B8F6-6ABE39E06F41}" destId="{41C6500A-7AFD-4E3D-A6C6-682D0FE0BD44}" srcOrd="1" destOrd="0" presId="urn:microsoft.com/office/officeart/2005/8/layout/cycle2"/>
    <dgm:cxn modelId="{860699DE-116D-4FDD-BE63-76CF0D8DE92F}" srcId="{92A072DE-5A29-4A1C-A858-73E2C14D6A24}" destId="{7326F85A-279A-4CE0-90F4-949FA009BC13}" srcOrd="4" destOrd="0" parTransId="{C9CC40F2-63DC-4988-80CD-82C005E47C7B}" sibTransId="{13D82524-F6AE-4B4C-9684-7A4BE932EBB9}"/>
    <dgm:cxn modelId="{1B5D7519-E5A9-4B2B-88EE-6D9419DD6C2A}" srcId="{92A072DE-5A29-4A1C-A858-73E2C14D6A24}" destId="{46AD955B-E1E0-40B2-8285-DAE5C0EC1D64}" srcOrd="0" destOrd="0" parTransId="{EE5D1233-8B0E-4946-B631-D3FC11982C7B}" sibTransId="{C4B14BC9-F691-4D79-9A63-30766108339E}"/>
    <dgm:cxn modelId="{D3CA16E3-DB2F-4AE9-941B-146ADA53AF4B}" type="presOf" srcId="{C4B14BC9-F691-4D79-9A63-30766108339E}" destId="{8071B597-25F3-4653-8696-902D0360F194}" srcOrd="0" destOrd="0" presId="urn:microsoft.com/office/officeart/2005/8/layout/cycle2"/>
    <dgm:cxn modelId="{111188CF-8568-4301-8FDD-8776BF5EB792}" type="presOf" srcId="{4358A55F-406C-451F-942E-10FFA15585E6}" destId="{D5957BBE-81BD-46DB-A97F-B93EC83A5658}" srcOrd="0" destOrd="0" presId="urn:microsoft.com/office/officeart/2005/8/layout/cycle2"/>
    <dgm:cxn modelId="{226775DD-9817-4E44-9DC2-4268FC456936}" type="presOf" srcId="{AF86D0A1-596D-4C1C-B8F6-6ABE39E06F41}" destId="{6A8D0013-A848-44C1-9DF8-D6CBFDAD3D12}" srcOrd="0" destOrd="0" presId="urn:microsoft.com/office/officeart/2005/8/layout/cycle2"/>
    <dgm:cxn modelId="{3FBE733A-0092-4DB5-996D-C37A879ABBB2}" type="presOf" srcId="{4358A55F-406C-451F-942E-10FFA15585E6}" destId="{B5DEA379-0B75-45D9-BE75-2A83127429AB}" srcOrd="1" destOrd="0" presId="urn:microsoft.com/office/officeart/2005/8/layout/cycle2"/>
    <dgm:cxn modelId="{E7F8EA71-3920-4FA3-8C63-A095BF6A2AF5}" type="presParOf" srcId="{BE20AFE2-2D51-48A5-9B8B-4C1E01E5BA20}" destId="{41340DF0-6C37-4D18-99F8-9554901F5AD0}" srcOrd="0" destOrd="0" presId="urn:microsoft.com/office/officeart/2005/8/layout/cycle2"/>
    <dgm:cxn modelId="{9A9FE707-5BA2-4BA1-BC3A-BBAB690E6A9D}" type="presParOf" srcId="{BE20AFE2-2D51-48A5-9B8B-4C1E01E5BA20}" destId="{8071B597-25F3-4653-8696-902D0360F194}" srcOrd="1" destOrd="0" presId="urn:microsoft.com/office/officeart/2005/8/layout/cycle2"/>
    <dgm:cxn modelId="{2473822B-0E7A-4368-AD91-5214BFADF091}" type="presParOf" srcId="{8071B597-25F3-4653-8696-902D0360F194}" destId="{3C4D1744-0A80-4F74-9D26-279E21A48390}" srcOrd="0" destOrd="0" presId="urn:microsoft.com/office/officeart/2005/8/layout/cycle2"/>
    <dgm:cxn modelId="{D3940E52-096E-4B63-BD09-A4DA480F73C4}" type="presParOf" srcId="{BE20AFE2-2D51-48A5-9B8B-4C1E01E5BA20}" destId="{A811FE2A-AF9D-48F0-B907-CC92C60EAC6A}" srcOrd="2" destOrd="0" presId="urn:microsoft.com/office/officeart/2005/8/layout/cycle2"/>
    <dgm:cxn modelId="{D4BAE535-8071-4ED3-BBE2-4383F4B2EF59}" type="presParOf" srcId="{BE20AFE2-2D51-48A5-9B8B-4C1E01E5BA20}" destId="{ACD86900-C83A-45F4-ABDD-E295E3749352}" srcOrd="3" destOrd="0" presId="urn:microsoft.com/office/officeart/2005/8/layout/cycle2"/>
    <dgm:cxn modelId="{4EFBBD75-3C08-4BC4-8DF4-CB09F17BFA55}" type="presParOf" srcId="{ACD86900-C83A-45F4-ABDD-E295E3749352}" destId="{3DAE69F8-CED1-401E-A95A-664463A95AE1}" srcOrd="0" destOrd="0" presId="urn:microsoft.com/office/officeart/2005/8/layout/cycle2"/>
    <dgm:cxn modelId="{FCBBB8AF-03E8-435D-BD04-0C39A14CD813}" type="presParOf" srcId="{BE20AFE2-2D51-48A5-9B8B-4C1E01E5BA20}" destId="{452303D1-B288-4D52-807D-A81460F4BDA0}" srcOrd="4" destOrd="0" presId="urn:microsoft.com/office/officeart/2005/8/layout/cycle2"/>
    <dgm:cxn modelId="{44DF300C-1A56-41AC-9FE2-9D00AE97913B}" type="presParOf" srcId="{BE20AFE2-2D51-48A5-9B8B-4C1E01E5BA20}" destId="{D5957BBE-81BD-46DB-A97F-B93EC83A5658}" srcOrd="5" destOrd="0" presId="urn:microsoft.com/office/officeart/2005/8/layout/cycle2"/>
    <dgm:cxn modelId="{DF189625-7134-451D-BF39-0632E886A34C}" type="presParOf" srcId="{D5957BBE-81BD-46DB-A97F-B93EC83A5658}" destId="{B5DEA379-0B75-45D9-BE75-2A83127429AB}" srcOrd="0" destOrd="0" presId="urn:microsoft.com/office/officeart/2005/8/layout/cycle2"/>
    <dgm:cxn modelId="{7E559059-F4D6-4277-9027-EF932E8DDA7D}" type="presParOf" srcId="{BE20AFE2-2D51-48A5-9B8B-4C1E01E5BA20}" destId="{F12A89F7-89A6-47AA-A633-F91DB138F85F}" srcOrd="6" destOrd="0" presId="urn:microsoft.com/office/officeart/2005/8/layout/cycle2"/>
    <dgm:cxn modelId="{F62D0CD4-636C-4888-BC4E-35DF9CDA7B05}" type="presParOf" srcId="{BE20AFE2-2D51-48A5-9B8B-4C1E01E5BA20}" destId="{6A8D0013-A848-44C1-9DF8-D6CBFDAD3D12}" srcOrd="7" destOrd="0" presId="urn:microsoft.com/office/officeart/2005/8/layout/cycle2"/>
    <dgm:cxn modelId="{0F53A544-FB4C-4909-A40E-058224BB5A5F}" type="presParOf" srcId="{6A8D0013-A848-44C1-9DF8-D6CBFDAD3D12}" destId="{41C6500A-7AFD-4E3D-A6C6-682D0FE0BD44}" srcOrd="0" destOrd="0" presId="urn:microsoft.com/office/officeart/2005/8/layout/cycle2"/>
    <dgm:cxn modelId="{FB3404C7-927A-4CAA-8272-00325EA261FF}" type="presParOf" srcId="{BE20AFE2-2D51-48A5-9B8B-4C1E01E5BA20}" destId="{BB38E5BC-6C97-4E62-9F94-9BAFBA861484}" srcOrd="8" destOrd="0" presId="urn:microsoft.com/office/officeart/2005/8/layout/cycle2"/>
    <dgm:cxn modelId="{28DDD74F-D309-4FD1-AFAA-51CD9D595D86}" type="presParOf" srcId="{BE20AFE2-2D51-48A5-9B8B-4C1E01E5BA20}" destId="{3CFF1952-551C-47BB-B1EE-08709D0A5872}" srcOrd="9" destOrd="0" presId="urn:microsoft.com/office/officeart/2005/8/layout/cycle2"/>
    <dgm:cxn modelId="{8C287427-0150-4901-9558-09E38E485453}" type="presParOf" srcId="{3CFF1952-551C-47BB-B1EE-08709D0A5872}" destId="{A60C6874-E79E-4CF4-B1D3-BF82D7B4C3E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126E1-9823-480C-961A-0C646AC1897A}">
      <dsp:nvSpPr>
        <dsp:cNvPr id="0" name=""/>
        <dsp:cNvSpPr/>
      </dsp:nvSpPr>
      <dsp:spPr>
        <a:xfrm>
          <a:off x="1370332" y="71155"/>
          <a:ext cx="826962" cy="7694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3072F6-41E1-48D8-8CA4-C76DBE9370E5}">
      <dsp:nvSpPr>
        <dsp:cNvPr id="0" name=""/>
        <dsp:cNvSpPr/>
      </dsp:nvSpPr>
      <dsp:spPr>
        <a:xfrm>
          <a:off x="1998965" y="-180337"/>
          <a:ext cx="5770807" cy="769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40640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blipFill dpi="0" rotWithShape="1">
                <a:blip xmlns:r="http://schemas.openxmlformats.org/officeDocument/2006/relationships" r:embed="rId1"/>
                <a:srcRect/>
                <a:tile tx="0" ty="0" sx="100000" sy="100000" flip="none" algn="tl"/>
              </a:blipFill>
            </a:rPr>
            <a:t>আজকের পাঠে সবাইকে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      </a:t>
          </a:r>
          <a:r>
            <a:rPr lang="en-GB" sz="4800" kern="1200" dirty="0" smtClean="0">
              <a:solidFill>
                <a:srgbClr val="00B050"/>
              </a:solidFill>
            </a:rPr>
            <a:t>স্বাগতম</a:t>
          </a:r>
          <a:endParaRPr lang="en-GB" sz="4800" kern="1200" dirty="0">
            <a:solidFill>
              <a:srgbClr val="00B050"/>
            </a:solidFill>
          </a:endParaRPr>
        </a:p>
      </dsp:txBody>
      <dsp:txXfrm>
        <a:off x="1998965" y="-180337"/>
        <a:ext cx="5770807" cy="769441"/>
      </dsp:txXfrm>
    </dsp:sp>
    <dsp:sp modelId="{F7FB98DF-E84B-4E5C-A99D-73C26539243B}">
      <dsp:nvSpPr>
        <dsp:cNvPr id="0" name=""/>
        <dsp:cNvSpPr/>
      </dsp:nvSpPr>
      <dsp:spPr>
        <a:xfrm>
          <a:off x="2273346" y="52864"/>
          <a:ext cx="469859" cy="35550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08D149-4C30-40DE-84BF-609501BBE9FE}">
      <dsp:nvSpPr>
        <dsp:cNvPr id="0" name=""/>
        <dsp:cNvSpPr/>
      </dsp:nvSpPr>
      <dsp:spPr>
        <a:xfrm rot="5400000">
          <a:off x="1837373" y="-8543"/>
          <a:ext cx="372141" cy="5257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0C3F4-D235-4496-B0D8-600EC18CF129}">
      <dsp:nvSpPr>
        <dsp:cNvPr id="0" name=""/>
        <dsp:cNvSpPr/>
      </dsp:nvSpPr>
      <dsp:spPr>
        <a:xfrm>
          <a:off x="2343865" y="3609"/>
          <a:ext cx="6440052" cy="3701937"/>
        </a:xfrm>
        <a:prstGeom prst="rect">
          <a:avLst/>
        </a:prstGeom>
        <a:gradFill rotWithShape="1">
          <a:gsLst>
            <a:gs pos="0">
              <a:schemeClr val="dk1">
                <a:tint val="74000"/>
              </a:schemeClr>
            </a:gs>
            <a:gs pos="49000">
              <a:schemeClr val="dk1">
                <a:tint val="96000"/>
                <a:shade val="84000"/>
                <a:satMod val="110000"/>
              </a:schemeClr>
            </a:gs>
            <a:gs pos="49100">
              <a:schemeClr val="dk1">
                <a:shade val="55000"/>
                <a:satMod val="150000"/>
              </a:schemeClr>
            </a:gs>
            <a:gs pos="92000">
              <a:schemeClr val="dk1">
                <a:tint val="98000"/>
                <a:shade val="90000"/>
                <a:satMod val="128000"/>
              </a:schemeClr>
            </a:gs>
            <a:gs pos="100000">
              <a:schemeClr val="dk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600" kern="1200" dirty="0">
              <a:solidFill>
                <a:schemeClr val="bg1"/>
              </a:solidFill>
            </a:rPr>
            <a:t>  </a:t>
          </a:r>
          <a:r>
            <a:rPr lang="bn-IN" sz="5400" kern="1200" dirty="0">
              <a:solidFill>
                <a:schemeClr val="bg1"/>
              </a:solidFill>
            </a:rPr>
            <a:t>মোঃআল আমীন</a:t>
          </a:r>
          <a:endParaRPr lang="bn-IN" sz="6600" kern="1200" dirty="0">
            <a:solidFill>
              <a:schemeClr val="bg1"/>
            </a:solidFill>
          </a:endParaRPr>
        </a:p>
        <a:p>
          <a:pPr lvl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800" kern="1200" dirty="0">
              <a:solidFill>
                <a:schemeClr val="bg1"/>
              </a:solidFill>
            </a:rPr>
            <a:t>সহকারি শিক্ষক</a:t>
          </a:r>
          <a:endParaRPr lang="en-US" sz="4800" kern="1200" dirty="0">
            <a:solidFill>
              <a:schemeClr val="bg1"/>
            </a:solidFill>
          </a:endParaRPr>
        </a:p>
        <a:p>
          <a:pPr lvl="0" algn="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smtClean="0">
              <a:solidFill>
                <a:schemeClr val="bg1"/>
              </a:solidFill>
            </a:rPr>
            <a:t>কাইতকোনা</a:t>
          </a:r>
          <a:r>
            <a:rPr lang="bn-IN" sz="4600" kern="1200" dirty="0" smtClean="0">
              <a:solidFill>
                <a:schemeClr val="bg1"/>
              </a:solidFill>
            </a:rPr>
            <a:t> সরকা</a:t>
          </a:r>
          <a:r>
            <a:rPr lang="en-GB" sz="4600" kern="1200" dirty="0" smtClean="0">
              <a:solidFill>
                <a:schemeClr val="bg1"/>
              </a:solidFill>
            </a:rPr>
            <a:t>রী</a:t>
          </a:r>
          <a:r>
            <a:rPr lang="bn-IN" sz="4600" kern="1200" dirty="0" smtClean="0">
              <a:solidFill>
                <a:schemeClr val="bg1"/>
              </a:solidFill>
            </a:rPr>
            <a:t> </a:t>
          </a:r>
          <a:r>
            <a:rPr lang="bn-IN" sz="4600" kern="1200" dirty="0">
              <a:solidFill>
                <a:schemeClr val="bg1"/>
              </a:solidFill>
            </a:rPr>
            <a:t>প্রাথমিক</a:t>
          </a:r>
          <a:r>
            <a:rPr lang="en-US" sz="4600" kern="1200" dirty="0">
              <a:solidFill>
                <a:schemeClr val="bg1"/>
              </a:solidFill>
            </a:rPr>
            <a:t> </a:t>
          </a:r>
          <a:r>
            <a:rPr lang="bn-IN" sz="4600" kern="1200" dirty="0">
              <a:solidFill>
                <a:schemeClr val="bg1"/>
              </a:solidFill>
            </a:rPr>
            <a:t>বিদ্যালয় </a:t>
          </a:r>
          <a:endParaRPr lang="en-US" sz="4600" kern="1200" dirty="0">
            <a:solidFill>
              <a:schemeClr val="bg1"/>
            </a:solidFill>
          </a:endParaRPr>
        </a:p>
      </dsp:txBody>
      <dsp:txXfrm>
        <a:off x="2343865" y="3609"/>
        <a:ext cx="6440052" cy="3701937"/>
      </dsp:txXfrm>
    </dsp:sp>
    <dsp:sp modelId="{1885E572-FE8E-40C5-A262-91D49D130D0A}">
      <dsp:nvSpPr>
        <dsp:cNvPr id="0" name=""/>
        <dsp:cNvSpPr/>
      </dsp:nvSpPr>
      <dsp:spPr>
        <a:xfrm>
          <a:off x="1311230" y="778979"/>
          <a:ext cx="2435983" cy="24714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40000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40DF0-6C37-4D18-99F8-9554901F5AD0}">
      <dsp:nvSpPr>
        <dsp:cNvPr id="0" name=""/>
        <dsp:cNvSpPr/>
      </dsp:nvSpPr>
      <dsp:spPr>
        <a:xfrm>
          <a:off x="3293184" y="799"/>
          <a:ext cx="1400838" cy="1400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b="0" i="0" kern="1200" dirty="0" smtClean="0"/>
            <a:t>১৮৬১–১৯</a:t>
          </a:r>
          <a:r>
            <a:rPr lang="en-GB" sz="2400" b="0" i="0" kern="1200" dirty="0" smtClean="0"/>
            <a:t>৪</a:t>
          </a:r>
          <a:r>
            <a:rPr lang="bn-IN" sz="2400" b="0" i="0" kern="1200" dirty="0" smtClean="0"/>
            <a:t>১</a:t>
          </a:r>
          <a:endParaRPr lang="en-GB" sz="2400" kern="1200" dirty="0"/>
        </a:p>
      </dsp:txBody>
      <dsp:txXfrm>
        <a:off x="3498332" y="205947"/>
        <a:ext cx="990542" cy="990542"/>
      </dsp:txXfrm>
    </dsp:sp>
    <dsp:sp modelId="{8071B597-25F3-4653-8696-902D0360F194}">
      <dsp:nvSpPr>
        <dsp:cNvPr id="0" name=""/>
        <dsp:cNvSpPr/>
      </dsp:nvSpPr>
      <dsp:spPr>
        <a:xfrm rot="2160000">
          <a:off x="4635381" y="1044666"/>
          <a:ext cx="312603" cy="472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4644336" y="1111660"/>
        <a:ext cx="218822" cy="283670"/>
      </dsp:txXfrm>
    </dsp:sp>
    <dsp:sp modelId="{A811FE2A-AF9D-48F0-B907-CC92C60EAC6A}">
      <dsp:nvSpPr>
        <dsp:cNvPr id="0" name=""/>
        <dsp:cNvSpPr/>
      </dsp:nvSpPr>
      <dsp:spPr>
        <a:xfrm>
          <a:off x="4797079" y="1236322"/>
          <a:ext cx="1794151" cy="1400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600" b="0" i="0" kern="1200" dirty="0" smtClean="0"/>
            <a:t>কলকাতার জোড়াসাঁকো</a:t>
          </a:r>
          <a:r>
            <a:rPr lang="en-GB" sz="1600" b="0" i="0" kern="1200" dirty="0" smtClean="0"/>
            <a:t>য়</a:t>
          </a:r>
          <a:endParaRPr lang="en-GB" sz="1600" kern="1200" dirty="0"/>
        </a:p>
      </dsp:txBody>
      <dsp:txXfrm>
        <a:off x="5059826" y="1441470"/>
        <a:ext cx="1268657" cy="990542"/>
      </dsp:txXfrm>
    </dsp:sp>
    <dsp:sp modelId="{ACD86900-C83A-45F4-ABDD-E295E3749352}">
      <dsp:nvSpPr>
        <dsp:cNvPr id="0" name=""/>
        <dsp:cNvSpPr/>
      </dsp:nvSpPr>
      <dsp:spPr>
        <a:xfrm rot="6480000">
          <a:off x="5194535" y="2689490"/>
          <a:ext cx="356457" cy="472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5264526" y="2733194"/>
        <a:ext cx="249520" cy="283670"/>
      </dsp:txXfrm>
    </dsp:sp>
    <dsp:sp modelId="{452303D1-B288-4D52-807D-A81460F4BDA0}">
      <dsp:nvSpPr>
        <dsp:cNvPr id="0" name=""/>
        <dsp:cNvSpPr/>
      </dsp:nvSpPr>
      <dsp:spPr>
        <a:xfrm>
          <a:off x="4109332" y="3235440"/>
          <a:ext cx="1870539" cy="1400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200" b="0" i="0" kern="1200" dirty="0" smtClean="0"/>
            <a:t>সব্যসাচী লেখক, কবি,নাট্যকার, ঔপন্যাসিক, ছোটগল্পকার, প্রাবন্ধিক, দার্শনিক</a:t>
          </a:r>
          <a:endParaRPr lang="en-GB" sz="1200" kern="1200" dirty="0"/>
        </a:p>
      </dsp:txBody>
      <dsp:txXfrm>
        <a:off x="4383266" y="3440588"/>
        <a:ext cx="1322671" cy="990542"/>
      </dsp:txXfrm>
    </dsp:sp>
    <dsp:sp modelId="{D5957BBE-81BD-46DB-A97F-B93EC83A5658}">
      <dsp:nvSpPr>
        <dsp:cNvPr id="0" name=""/>
        <dsp:cNvSpPr/>
      </dsp:nvSpPr>
      <dsp:spPr>
        <a:xfrm rot="10800000">
          <a:off x="3759601" y="3699468"/>
          <a:ext cx="247143" cy="472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3833744" y="3794024"/>
        <a:ext cx="173000" cy="283670"/>
      </dsp:txXfrm>
    </dsp:sp>
    <dsp:sp modelId="{F12A89F7-89A6-47AA-A633-F91DB138F85F}">
      <dsp:nvSpPr>
        <dsp:cNvPr id="0" name=""/>
        <dsp:cNvSpPr/>
      </dsp:nvSpPr>
      <dsp:spPr>
        <a:xfrm>
          <a:off x="2242185" y="3235440"/>
          <a:ext cx="1400838" cy="1400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১৯১৩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s-IN" sz="1600" b="0" i="0" kern="1200" dirty="0" smtClean="0"/>
            <a:t>নোবেল পুরষ্কার লাভ</a:t>
          </a:r>
          <a:endParaRPr lang="en-GB" sz="1600" kern="1200" dirty="0"/>
        </a:p>
      </dsp:txBody>
      <dsp:txXfrm>
        <a:off x="2447333" y="3440588"/>
        <a:ext cx="990542" cy="990542"/>
      </dsp:txXfrm>
    </dsp:sp>
    <dsp:sp modelId="{6A8D0013-A848-44C1-9DF8-D6CBFDAD3D12}">
      <dsp:nvSpPr>
        <dsp:cNvPr id="0" name=""/>
        <dsp:cNvSpPr/>
      </dsp:nvSpPr>
      <dsp:spPr>
        <a:xfrm rot="15120000">
          <a:off x="2441398" y="2716724"/>
          <a:ext cx="363786" cy="472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 rot="10800000">
        <a:off x="2512828" y="2863177"/>
        <a:ext cx="254650" cy="283670"/>
      </dsp:txXfrm>
    </dsp:sp>
    <dsp:sp modelId="{BB38E5BC-6C97-4E62-9F94-9BAFBA861484}">
      <dsp:nvSpPr>
        <dsp:cNvPr id="0" name=""/>
        <dsp:cNvSpPr/>
      </dsp:nvSpPr>
      <dsp:spPr>
        <a:xfrm>
          <a:off x="1366929" y="1236322"/>
          <a:ext cx="1852244" cy="14008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সোনারতরী, বলাকা, মহুয়া</a:t>
          </a:r>
          <a:endParaRPr lang="en-GB" sz="2000" kern="1200" dirty="0"/>
        </a:p>
      </dsp:txBody>
      <dsp:txXfrm>
        <a:off x="1638184" y="1441470"/>
        <a:ext cx="1309734" cy="990542"/>
      </dsp:txXfrm>
    </dsp:sp>
    <dsp:sp modelId="{3CFF1952-551C-47BB-B1EE-08709D0A5872}">
      <dsp:nvSpPr>
        <dsp:cNvPr id="0" name=""/>
        <dsp:cNvSpPr/>
      </dsp:nvSpPr>
      <dsp:spPr>
        <a:xfrm rot="19440000">
          <a:off x="3034296" y="1050897"/>
          <a:ext cx="305303" cy="472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000" kern="1200"/>
        </a:p>
      </dsp:txBody>
      <dsp:txXfrm>
        <a:off x="3043042" y="1172371"/>
        <a:ext cx="213712" cy="283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3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94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662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726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19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18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64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26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72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108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7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9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81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9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6AE027D1-EF3F-4CF1-A232-45531A9B194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49B9A87F-B8A0-4577-97B7-59E9F18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79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L-Shape 7"/>
          <p:cNvSpPr/>
          <p:nvPr userDrawn="1"/>
        </p:nvSpPr>
        <p:spPr>
          <a:xfrm flipH="1" flipV="1">
            <a:off x="125564" y="21111"/>
            <a:ext cx="12041036" cy="2535642"/>
          </a:xfrm>
          <a:custGeom>
            <a:avLst/>
            <a:gdLst>
              <a:gd name="connsiteX0" fmla="*/ 0 w 12041036"/>
              <a:gd name="connsiteY0" fmla="*/ 0 h 4498425"/>
              <a:gd name="connsiteX1" fmla="*/ 2249213 w 12041036"/>
              <a:gd name="connsiteY1" fmla="*/ 0 h 4498425"/>
              <a:gd name="connsiteX2" fmla="*/ 2249213 w 12041036"/>
              <a:gd name="connsiteY2" fmla="*/ 2249213 h 4498425"/>
              <a:gd name="connsiteX3" fmla="*/ 12041036 w 12041036"/>
              <a:gd name="connsiteY3" fmla="*/ 2249213 h 4498425"/>
              <a:gd name="connsiteX4" fmla="*/ 12041036 w 12041036"/>
              <a:gd name="connsiteY4" fmla="*/ 4498425 h 4498425"/>
              <a:gd name="connsiteX5" fmla="*/ 0 w 12041036"/>
              <a:gd name="connsiteY5" fmla="*/ 4498425 h 4498425"/>
              <a:gd name="connsiteX6" fmla="*/ 0 w 12041036"/>
              <a:gd name="connsiteY6" fmla="*/ 0 h 4498425"/>
              <a:gd name="connsiteX0" fmla="*/ 0 w 12041036"/>
              <a:gd name="connsiteY0" fmla="*/ 0 h 4498425"/>
              <a:gd name="connsiteX1" fmla="*/ 2249213 w 12041036"/>
              <a:gd name="connsiteY1" fmla="*/ 0 h 4498425"/>
              <a:gd name="connsiteX2" fmla="*/ 344213 w 12041036"/>
              <a:gd name="connsiteY2" fmla="*/ 4179613 h 4498425"/>
              <a:gd name="connsiteX3" fmla="*/ 12041036 w 12041036"/>
              <a:gd name="connsiteY3" fmla="*/ 2249213 h 4498425"/>
              <a:gd name="connsiteX4" fmla="*/ 12041036 w 12041036"/>
              <a:gd name="connsiteY4" fmla="*/ 4498425 h 4498425"/>
              <a:gd name="connsiteX5" fmla="*/ 0 w 12041036"/>
              <a:gd name="connsiteY5" fmla="*/ 4498425 h 4498425"/>
              <a:gd name="connsiteX6" fmla="*/ 0 w 12041036"/>
              <a:gd name="connsiteY6" fmla="*/ 0 h 4498425"/>
              <a:gd name="connsiteX0" fmla="*/ 0 w 12041036"/>
              <a:gd name="connsiteY0" fmla="*/ 0 h 4498425"/>
              <a:gd name="connsiteX1" fmla="*/ 2249213 w 12041036"/>
              <a:gd name="connsiteY1" fmla="*/ 0 h 4498425"/>
              <a:gd name="connsiteX2" fmla="*/ 344213 w 12041036"/>
              <a:gd name="connsiteY2" fmla="*/ 4179613 h 4498425"/>
              <a:gd name="connsiteX3" fmla="*/ 11977536 w 12041036"/>
              <a:gd name="connsiteY3" fmla="*/ 4293913 h 4498425"/>
              <a:gd name="connsiteX4" fmla="*/ 12041036 w 12041036"/>
              <a:gd name="connsiteY4" fmla="*/ 4498425 h 4498425"/>
              <a:gd name="connsiteX5" fmla="*/ 0 w 12041036"/>
              <a:gd name="connsiteY5" fmla="*/ 4498425 h 4498425"/>
              <a:gd name="connsiteX6" fmla="*/ 0 w 12041036"/>
              <a:gd name="connsiteY6" fmla="*/ 0 h 4498425"/>
              <a:gd name="connsiteX0" fmla="*/ 0 w 12041036"/>
              <a:gd name="connsiteY0" fmla="*/ 0 h 4498425"/>
              <a:gd name="connsiteX1" fmla="*/ 2249213 w 12041036"/>
              <a:gd name="connsiteY1" fmla="*/ 0 h 4498425"/>
              <a:gd name="connsiteX2" fmla="*/ 255313 w 12041036"/>
              <a:gd name="connsiteY2" fmla="*/ 4268513 h 4498425"/>
              <a:gd name="connsiteX3" fmla="*/ 11977536 w 12041036"/>
              <a:gd name="connsiteY3" fmla="*/ 4293913 h 4498425"/>
              <a:gd name="connsiteX4" fmla="*/ 12041036 w 12041036"/>
              <a:gd name="connsiteY4" fmla="*/ 4498425 h 4498425"/>
              <a:gd name="connsiteX5" fmla="*/ 0 w 12041036"/>
              <a:gd name="connsiteY5" fmla="*/ 4498425 h 4498425"/>
              <a:gd name="connsiteX6" fmla="*/ 0 w 12041036"/>
              <a:gd name="connsiteY6" fmla="*/ 0 h 4498425"/>
              <a:gd name="connsiteX0" fmla="*/ 0 w 12041036"/>
              <a:gd name="connsiteY0" fmla="*/ 0 h 4498425"/>
              <a:gd name="connsiteX1" fmla="*/ 280713 w 12041036"/>
              <a:gd name="connsiteY1" fmla="*/ 12700 h 4498425"/>
              <a:gd name="connsiteX2" fmla="*/ 255313 w 12041036"/>
              <a:gd name="connsiteY2" fmla="*/ 4268513 h 4498425"/>
              <a:gd name="connsiteX3" fmla="*/ 11977536 w 12041036"/>
              <a:gd name="connsiteY3" fmla="*/ 4293913 h 4498425"/>
              <a:gd name="connsiteX4" fmla="*/ 12041036 w 12041036"/>
              <a:gd name="connsiteY4" fmla="*/ 4498425 h 4498425"/>
              <a:gd name="connsiteX5" fmla="*/ 0 w 12041036"/>
              <a:gd name="connsiteY5" fmla="*/ 4498425 h 4498425"/>
              <a:gd name="connsiteX6" fmla="*/ 0 w 12041036"/>
              <a:gd name="connsiteY6" fmla="*/ 0 h 4498425"/>
              <a:gd name="connsiteX0" fmla="*/ 0 w 12041036"/>
              <a:gd name="connsiteY0" fmla="*/ 1047050 h 5545475"/>
              <a:gd name="connsiteX1" fmla="*/ 280713 w 12041036"/>
              <a:gd name="connsiteY1" fmla="*/ 1059750 h 5545475"/>
              <a:gd name="connsiteX2" fmla="*/ 255313 w 12041036"/>
              <a:gd name="connsiteY2" fmla="*/ 5315563 h 5545475"/>
              <a:gd name="connsiteX3" fmla="*/ 11977536 w 12041036"/>
              <a:gd name="connsiteY3" fmla="*/ 5340963 h 5545475"/>
              <a:gd name="connsiteX4" fmla="*/ 12041036 w 12041036"/>
              <a:gd name="connsiteY4" fmla="*/ 5545475 h 5545475"/>
              <a:gd name="connsiteX5" fmla="*/ 0 w 12041036"/>
              <a:gd name="connsiteY5" fmla="*/ 5545475 h 5545475"/>
              <a:gd name="connsiteX6" fmla="*/ 0 w 12041036"/>
              <a:gd name="connsiteY6" fmla="*/ 1047050 h 5545475"/>
              <a:gd name="connsiteX0" fmla="*/ 0 w 12041036"/>
              <a:gd name="connsiteY0" fmla="*/ 433882 h 4932307"/>
              <a:gd name="connsiteX1" fmla="*/ 127000 w 12041036"/>
              <a:gd name="connsiteY1" fmla="*/ 346183 h 4932307"/>
              <a:gd name="connsiteX2" fmla="*/ 280713 w 12041036"/>
              <a:gd name="connsiteY2" fmla="*/ 446582 h 4932307"/>
              <a:gd name="connsiteX3" fmla="*/ 255313 w 12041036"/>
              <a:gd name="connsiteY3" fmla="*/ 4702395 h 4932307"/>
              <a:gd name="connsiteX4" fmla="*/ 11977536 w 12041036"/>
              <a:gd name="connsiteY4" fmla="*/ 4727795 h 4932307"/>
              <a:gd name="connsiteX5" fmla="*/ 12041036 w 12041036"/>
              <a:gd name="connsiteY5" fmla="*/ 4932307 h 4932307"/>
              <a:gd name="connsiteX6" fmla="*/ 0 w 12041036"/>
              <a:gd name="connsiteY6" fmla="*/ 4932307 h 4932307"/>
              <a:gd name="connsiteX7" fmla="*/ 0 w 12041036"/>
              <a:gd name="connsiteY7" fmla="*/ 433882 h 4932307"/>
              <a:gd name="connsiteX0" fmla="*/ 0 w 12041036"/>
              <a:gd name="connsiteY0" fmla="*/ 312240 h 4810665"/>
              <a:gd name="connsiteX1" fmla="*/ 127000 w 12041036"/>
              <a:gd name="connsiteY1" fmla="*/ 802813 h 4810665"/>
              <a:gd name="connsiteX2" fmla="*/ 280713 w 12041036"/>
              <a:gd name="connsiteY2" fmla="*/ 324940 h 4810665"/>
              <a:gd name="connsiteX3" fmla="*/ 255313 w 12041036"/>
              <a:gd name="connsiteY3" fmla="*/ 4580753 h 4810665"/>
              <a:gd name="connsiteX4" fmla="*/ 11977536 w 12041036"/>
              <a:gd name="connsiteY4" fmla="*/ 4606153 h 4810665"/>
              <a:gd name="connsiteX5" fmla="*/ 12041036 w 12041036"/>
              <a:gd name="connsiteY5" fmla="*/ 4810665 h 4810665"/>
              <a:gd name="connsiteX6" fmla="*/ 0 w 12041036"/>
              <a:gd name="connsiteY6" fmla="*/ 4810665 h 4810665"/>
              <a:gd name="connsiteX7" fmla="*/ 0 w 12041036"/>
              <a:gd name="connsiteY7" fmla="*/ 312240 h 4810665"/>
              <a:gd name="connsiteX0" fmla="*/ 0 w 12041036"/>
              <a:gd name="connsiteY0" fmla="*/ 312240 h 4810665"/>
              <a:gd name="connsiteX1" fmla="*/ 127000 w 12041036"/>
              <a:gd name="connsiteY1" fmla="*/ 802813 h 4810665"/>
              <a:gd name="connsiteX2" fmla="*/ 280713 w 12041036"/>
              <a:gd name="connsiteY2" fmla="*/ 324940 h 4810665"/>
              <a:gd name="connsiteX3" fmla="*/ 255313 w 12041036"/>
              <a:gd name="connsiteY3" fmla="*/ 4580753 h 4810665"/>
              <a:gd name="connsiteX4" fmla="*/ 12028336 w 12041036"/>
              <a:gd name="connsiteY4" fmla="*/ 4461585 h 4810665"/>
              <a:gd name="connsiteX5" fmla="*/ 12041036 w 12041036"/>
              <a:gd name="connsiteY5" fmla="*/ 4810665 h 4810665"/>
              <a:gd name="connsiteX6" fmla="*/ 0 w 12041036"/>
              <a:gd name="connsiteY6" fmla="*/ 4810665 h 4810665"/>
              <a:gd name="connsiteX7" fmla="*/ 0 w 12041036"/>
              <a:gd name="connsiteY7" fmla="*/ 312240 h 4810665"/>
              <a:gd name="connsiteX0" fmla="*/ 0 w 12041036"/>
              <a:gd name="connsiteY0" fmla="*/ 312240 h 4810665"/>
              <a:gd name="connsiteX1" fmla="*/ 127000 w 12041036"/>
              <a:gd name="connsiteY1" fmla="*/ 802813 h 4810665"/>
              <a:gd name="connsiteX2" fmla="*/ 280713 w 12041036"/>
              <a:gd name="connsiteY2" fmla="*/ 324940 h 4810665"/>
              <a:gd name="connsiteX3" fmla="*/ 255313 w 12041036"/>
              <a:gd name="connsiteY3" fmla="*/ 4580753 h 4810665"/>
              <a:gd name="connsiteX4" fmla="*/ 12028336 w 12041036"/>
              <a:gd name="connsiteY4" fmla="*/ 4268827 h 4810665"/>
              <a:gd name="connsiteX5" fmla="*/ 12041036 w 12041036"/>
              <a:gd name="connsiteY5" fmla="*/ 4810665 h 4810665"/>
              <a:gd name="connsiteX6" fmla="*/ 0 w 12041036"/>
              <a:gd name="connsiteY6" fmla="*/ 4810665 h 4810665"/>
              <a:gd name="connsiteX7" fmla="*/ 0 w 12041036"/>
              <a:gd name="connsiteY7" fmla="*/ 312240 h 4810665"/>
              <a:gd name="connsiteX0" fmla="*/ 0 w 12041036"/>
              <a:gd name="connsiteY0" fmla="*/ 312240 h 4810665"/>
              <a:gd name="connsiteX1" fmla="*/ 127000 w 12041036"/>
              <a:gd name="connsiteY1" fmla="*/ 802813 h 4810665"/>
              <a:gd name="connsiteX2" fmla="*/ 280713 w 12041036"/>
              <a:gd name="connsiteY2" fmla="*/ 324940 h 4810665"/>
              <a:gd name="connsiteX3" fmla="*/ 293413 w 12041036"/>
              <a:gd name="connsiteY3" fmla="*/ 4219333 h 4810665"/>
              <a:gd name="connsiteX4" fmla="*/ 12028336 w 12041036"/>
              <a:gd name="connsiteY4" fmla="*/ 4268827 h 4810665"/>
              <a:gd name="connsiteX5" fmla="*/ 12041036 w 12041036"/>
              <a:gd name="connsiteY5" fmla="*/ 4810665 h 4810665"/>
              <a:gd name="connsiteX6" fmla="*/ 0 w 12041036"/>
              <a:gd name="connsiteY6" fmla="*/ 4810665 h 4810665"/>
              <a:gd name="connsiteX7" fmla="*/ 0 w 12041036"/>
              <a:gd name="connsiteY7" fmla="*/ 312240 h 481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1036" h="4810665">
                <a:moveTo>
                  <a:pt x="0" y="312240"/>
                </a:moveTo>
                <a:cubicBezTo>
                  <a:pt x="42333" y="-608729"/>
                  <a:pt x="80215" y="800696"/>
                  <a:pt x="127000" y="802813"/>
                </a:cubicBezTo>
                <a:cubicBezTo>
                  <a:pt x="173785" y="804930"/>
                  <a:pt x="280494" y="-557711"/>
                  <a:pt x="280713" y="324940"/>
                </a:cubicBezTo>
                <a:cubicBezTo>
                  <a:pt x="284946" y="1623071"/>
                  <a:pt x="289180" y="2921202"/>
                  <a:pt x="293413" y="4219333"/>
                </a:cubicBezTo>
                <a:lnTo>
                  <a:pt x="12028336" y="4268827"/>
                </a:lnTo>
                <a:lnTo>
                  <a:pt x="12041036" y="4810665"/>
                </a:lnTo>
                <a:lnTo>
                  <a:pt x="0" y="4810665"/>
                </a:lnTo>
                <a:lnTo>
                  <a:pt x="0" y="312240"/>
                </a:ln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79060" y="1734296"/>
            <a:ext cx="2259860" cy="56364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2381260" y="-18981"/>
            <a:ext cx="779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MD. AL AMIN,</a:t>
            </a:r>
            <a:r>
              <a:rPr lang="en-GB" b="1" baseline="0" dirty="0" smtClean="0">
                <a:solidFill>
                  <a:srgbClr val="0070C0"/>
                </a:solidFill>
              </a:rPr>
              <a:t> ICT4E DISTRICT AMBASSADOR, SUNAMGONJ DISTRICT</a:t>
            </a:r>
            <a:r>
              <a:rPr lang="en-GB" baseline="0" dirty="0" smtClean="0">
                <a:solidFill>
                  <a:srgbClr val="0070C0"/>
                </a:solidFill>
              </a:rPr>
              <a:t>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24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41" y="2516730"/>
            <a:ext cx="6131897" cy="3433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14554124"/>
              </p:ext>
            </p:extLst>
          </p:nvPr>
        </p:nvGraphicFramePr>
        <p:xfrm>
          <a:off x="1992572" y="1050877"/>
          <a:ext cx="9089410" cy="769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3904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B126E1-9823-480C-961A-0C646AC18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8AB126E1-9823-480C-961A-0C646AC18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AB126E1-9823-480C-961A-0C646AC18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FB98DF-E84B-4E5C-A99D-73C26539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F7FB98DF-E84B-4E5C-A99D-73C265392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F7FB98DF-E84B-4E5C-A99D-73C265392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8D149-4C30-40DE-84BF-609501BB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208D149-4C30-40DE-84BF-609501BBE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208D149-4C30-40DE-84BF-609501BBE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3072F6-41E1-48D8-8CA4-C76DBE93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BA3072F6-41E1-48D8-8CA4-C76DBE937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BA3072F6-41E1-48D8-8CA4-C76DBE937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5"/>
          <a:stretch/>
        </p:blipFill>
        <p:spPr>
          <a:xfrm>
            <a:off x="4326055" y="1458515"/>
            <a:ext cx="5931294" cy="309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615167" y="5348127"/>
            <a:ext cx="7779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bn-IN" sz="5400" dirty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ছোট নদী চলে বাঁকে বাঁকে,</a:t>
            </a:r>
            <a:endParaRPr lang="en-US" sz="54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3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562065" y="5336274"/>
            <a:ext cx="7397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 তার হাঁটুজল থাকে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" b="7057"/>
          <a:stretch/>
        </p:blipFill>
        <p:spPr>
          <a:xfrm>
            <a:off x="4353352" y="1350229"/>
            <a:ext cx="6216210" cy="324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337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753765" y="5450372"/>
            <a:ext cx="3752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 হয়ে যায় গরু,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4761" y="5496231"/>
            <a:ext cx="282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পার হয় গাড়ি,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38" y="1146979"/>
            <a:ext cx="5936776" cy="4001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26023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51" y="2085110"/>
            <a:ext cx="4248875" cy="288177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7"/>
          <a:stretch/>
        </p:blipFill>
        <p:spPr>
          <a:xfrm>
            <a:off x="6496336" y="2085110"/>
            <a:ext cx="3971497" cy="2881776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325044" y="5356380"/>
            <a:ext cx="2825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দুই ধার উঁচু তার,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3314" y="5465562"/>
            <a:ext cx="335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ঢালু তার পাড়ি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67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203737" y="4946873"/>
            <a:ext cx="328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চিকচিক করে বালি,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33165" y="4946873"/>
            <a:ext cx="304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কোথা নাই কাদা 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Image result for picture of mud">
            <a:extLst>
              <a:ext uri="{FF2B5EF4-FFF2-40B4-BE49-F238E27FC236}">
                <a16:creationId xmlns:a16="http://schemas.microsoft.com/office/drawing/2014/main" xmlns="" id="{CDD99454-77B5-4D5F-A267-3DB9E1C66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442" y="1775860"/>
            <a:ext cx="4287074" cy="2564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167" y="1567696"/>
            <a:ext cx="3842221" cy="2877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975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605283" y="5574506"/>
            <a:ext cx="5527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 ধারে কাশবন ফুলে ফুলে সাদা।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544" y="1683721"/>
            <a:ext cx="6432596" cy="3393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2166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289110" y="5096072"/>
            <a:ext cx="6646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 করে সেথা শালিকের ঝাঁক,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634" y="1724006"/>
            <a:ext cx="3760953" cy="279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95" y="1504203"/>
            <a:ext cx="4937461" cy="3174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600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4" y="859810"/>
            <a:ext cx="3777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 দেখে বল…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02508" y="5845390"/>
            <a:ext cx="612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রাতে ওঠে থেকে থেকে শিয়ালের হাঁক।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927" y="1213753"/>
            <a:ext cx="5943599" cy="38420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832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75" y="1983239"/>
            <a:ext cx="3143731" cy="417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631" y="532263"/>
            <a:ext cx="6015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পাঠ্য বইয়ের সাথে সংযোগ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58" y="1948035"/>
            <a:ext cx="3210566" cy="42477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7469" y="1240149"/>
            <a:ext cx="6127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বইয়ের ৩২ নং পৃষ্ঠা খোল…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5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022E-16 L 0.2711 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5" y="682389"/>
            <a:ext cx="3272220" cy="707886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জোড়ায় কাজ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07844" y="3178132"/>
            <a:ext cx="884212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সবাই দু‘জন করে বস এবং একজন পড়বে আরেকজন শুনবে।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48" y="859810"/>
            <a:ext cx="3867930" cy="2197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90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1031836" y="565660"/>
            <a:ext cx="4782110" cy="1126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7200" cap="none" spc="0" dirty="0">
                <a:ln w="0">
                  <a:solidFill>
                    <a:schemeClr val="tx2">
                      <a:lumMod val="10000"/>
                      <a:lumOff val="9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88302069"/>
              </p:ext>
            </p:extLst>
          </p:nvPr>
        </p:nvGraphicFramePr>
        <p:xfrm>
          <a:off x="1031836" y="2019459"/>
          <a:ext cx="9630829" cy="3705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2004259" y="4629310"/>
            <a:ext cx="928048" cy="49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2896567" y="2305572"/>
            <a:ext cx="955343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432542" y="1995627"/>
            <a:ext cx="188339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err="1" smtClean="0"/>
              <a:t>পাড়</a:t>
            </a:r>
            <a:endParaRPr lang="en-GB" sz="6000" dirty="0"/>
          </a:p>
        </p:txBody>
      </p:sp>
      <p:sp>
        <p:nvSpPr>
          <p:cNvPr id="2" name="TextBox 1"/>
          <p:cNvSpPr txBox="1"/>
          <p:nvPr/>
        </p:nvSpPr>
        <p:spPr>
          <a:xfrm>
            <a:off x="439973" y="586855"/>
            <a:ext cx="1040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নতুন শব্দ খুঁজে বের কর এবং অর্থটি জেনে নাও-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432542" y="1995632"/>
            <a:ext cx="188339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পাড়ি</a:t>
            </a:r>
            <a:endParaRPr lang="en-GB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1490846" y="4367139"/>
            <a:ext cx="188339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হাঁক</a:t>
            </a:r>
            <a:endParaRPr lang="en-GB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5748948" y="4459475"/>
            <a:ext cx="510102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চিৎকার করে ডাকা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17476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27813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6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62 3.7037E-6 L 0.15209 -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38 3.7037E-7 L 0.21862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6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575" y="750628"/>
            <a:ext cx="2112159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মূল্যায়ণ</a:t>
            </a:r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079855" y="2976680"/>
            <a:ext cx="5572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বাঁকে বাঁকে কী বয়ে চলে?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1671" y="3801373"/>
            <a:ext cx="8657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বৈশাখে মাসে ছোট নদীর পানি কতটুকু থাকে?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7483" y="4593233"/>
            <a:ext cx="5868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নদীর দুই ধার দেখতে কেমন?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88859" y="1754483"/>
            <a:ext cx="635985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উত্তর দাও- (মৌখিক)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14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8336" y="1460312"/>
            <a:ext cx="2767252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বাড়ির কাজ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437" y="161978"/>
            <a:ext cx="1503050" cy="150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0437" y="3304556"/>
            <a:ext cx="9973271" cy="2554545"/>
          </a:xfrm>
          <a:prstGeom prst="rect">
            <a:avLst/>
          </a:prstGeom>
          <a:solidFill>
            <a:schemeClr val="tx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pPr algn="just"/>
            <a:r>
              <a:rPr lang="en-GB" sz="4000" dirty="0" smtClean="0">
                <a:solidFill>
                  <a:schemeClr val="bg1"/>
                </a:solidFill>
              </a:rPr>
              <a:t>তোমার বাড়ির আশেপাশে যে নদীটি রয়েছে এ সম্পর্কে ৩টি বাক্য লিখে নিয়ে আসবে।</a:t>
            </a:r>
          </a:p>
          <a:p>
            <a:pPr algn="just"/>
            <a:endParaRPr lang="en-GB" sz="4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963" y="890426"/>
            <a:ext cx="3695178" cy="206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89403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473" y="3240911"/>
            <a:ext cx="5350208" cy="2996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1773710" y="325443"/>
            <a:ext cx="8783840" cy="2418607"/>
            <a:chOff x="2278678" y="325443"/>
            <a:chExt cx="8783840" cy="2418607"/>
          </a:xfrm>
        </p:grpSpPr>
        <p:sp>
          <p:nvSpPr>
            <p:cNvPr id="9" name="TextBox 8"/>
            <p:cNvSpPr txBox="1"/>
            <p:nvPr/>
          </p:nvSpPr>
          <p:spPr>
            <a:xfrm>
              <a:off x="3807441" y="1636054"/>
              <a:ext cx="6030831" cy="1107996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66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সবাইকে ধন্যবাদ</a:t>
              </a:r>
              <a:endParaRPr lang="en-GB" sz="66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678" y="325444"/>
              <a:ext cx="2257425" cy="2028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093" y="325443"/>
              <a:ext cx="2257425" cy="2028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95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655093" y="696037"/>
            <a:ext cx="3906048" cy="1214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bn-IN" sz="7200" cap="none" spc="0" dirty="0">
                <a:ln w="0">
                  <a:solidFill>
                    <a:schemeClr val="tx2">
                      <a:lumMod val="10000"/>
                      <a:lumOff val="9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7151" y="1705971"/>
            <a:ext cx="5387661" cy="47089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শ্রেণিঃ ২য় </a:t>
            </a:r>
          </a:p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আমাদের ছোট নদী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আমাদের ছোট নদী চলে…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শেয়ালের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হাঁক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৩৫ মিনিট 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০৭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107" y="2074834"/>
            <a:ext cx="3265156" cy="4319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1488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animMotion origin="layout" path="M 4.16667E-6 -1.85185E-6 L 0.17916 -0.0101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-50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709684" y="709684"/>
            <a:ext cx="2825086" cy="11191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7200" cap="none" spc="0" dirty="0" smtClean="0">
                <a:ln w="0">
                  <a:solidFill>
                    <a:schemeClr val="tx2">
                      <a:lumMod val="10000"/>
                      <a:lumOff val="9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7200" cap="none" spc="0" dirty="0">
              <a:ln w="0">
                <a:solidFill>
                  <a:schemeClr val="tx2">
                    <a:lumMod val="10000"/>
                    <a:lumOff val="9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6053" y="2319824"/>
            <a:ext cx="86344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bn-IN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2.1.2 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শুনে বুঝতে পারবে।</a:t>
            </a:r>
          </a:p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২.1.2 পাঠ্য বইয়ের কবিতা আবৃত্তি করতে পারবে।</a:t>
            </a:r>
          </a:p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২.2.2 কবিতা বিষয়ে প্রশ্নের উত্তর বলতে পারবে।</a:t>
            </a:r>
          </a:p>
          <a:p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২.1.2 প্রমিত উচ্চারনে কবিতা পড়তে পারবে। </a:t>
            </a:r>
            <a:endParaRPr lang="bn-IN" sz="4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96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80" y="846161"/>
            <a:ext cx="55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এসো, কিছু ছবি দেখি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96" y="1933122"/>
            <a:ext cx="4844461" cy="32651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94" y="1983884"/>
            <a:ext cx="5323584" cy="2981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47" y="1983884"/>
            <a:ext cx="4596027" cy="3442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96" y="2074212"/>
            <a:ext cx="5323584" cy="2981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20" y="1907045"/>
            <a:ext cx="5483292" cy="2892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46" y="1741658"/>
            <a:ext cx="4596027" cy="3442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174" y="1857013"/>
            <a:ext cx="5323584" cy="2981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3" y="1997373"/>
            <a:ext cx="5323584" cy="2981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978456" y="5759356"/>
            <a:ext cx="684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ছবিতে আমরা কি </a:t>
            </a:r>
            <a:r>
              <a:rPr lang="en-GB" sz="4000" dirty="0" err="1" smtClean="0"/>
              <a:t>কি</a:t>
            </a:r>
            <a:r>
              <a:rPr lang="en-GB" sz="4000" dirty="0" smtClean="0"/>
              <a:t> দেখলাম।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25469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996" y="846162"/>
            <a:ext cx="68479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তাহলে আজকে আমরা পড়ব…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347" y="1769091"/>
            <a:ext cx="6469324" cy="3622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834551" y="5744812"/>
            <a:ext cx="4950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লিখেছেন – বিশ্বকবি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008260" y="5744812"/>
            <a:ext cx="4950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রবীন্দ্রনাথ ঠাকুর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976928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2" y="614150"/>
            <a:ext cx="1024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চলো, আমরা জেনে</a:t>
            </a:r>
            <a:r>
              <a:rPr lang="en-GB" sz="4000" dirty="0"/>
              <a:t> </a:t>
            </a:r>
            <a:r>
              <a:rPr lang="en-GB" sz="4000" dirty="0" smtClean="0"/>
              <a:t>নেই- বিশ্বকবি সম্পর্কে…</a:t>
            </a:r>
            <a:endParaRPr lang="en-GB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78" y="2895670"/>
            <a:ext cx="1838325" cy="2486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2482407"/>
              </p:ext>
            </p:extLst>
          </p:nvPr>
        </p:nvGraphicFramePr>
        <p:xfrm>
          <a:off x="1871259" y="1624083"/>
          <a:ext cx="7958161" cy="4637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369755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340DF0-6C37-4D18-99F8-9554901F5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41340DF0-6C37-4D18-99F8-9554901F5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71B597-25F3-4653-8696-902D0360F1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8071B597-25F3-4653-8696-902D0360F1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811FE2A-AF9D-48F0-B907-CC92C60EA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A811FE2A-AF9D-48F0-B907-CC92C60EA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D86900-C83A-45F4-ABDD-E295E3749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ACD86900-C83A-45F4-ABDD-E295E3749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303D1-B288-4D52-807D-A81460F4B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452303D1-B288-4D52-807D-A81460F4B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5957BBE-81BD-46DB-A97F-B93EC83A5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D5957BBE-81BD-46DB-A97F-B93EC83A56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2A89F7-89A6-47AA-A633-F91DB138F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F12A89F7-89A6-47AA-A633-F91DB138F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8D0013-A848-44C1-9DF8-D6CBFDAD3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6A8D0013-A848-44C1-9DF8-D6CBFDAD3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38E5BC-6C97-4E62-9F94-9BAFBA861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BB38E5BC-6C97-4E62-9F94-9BAFBA861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FF1952-551C-47BB-B1EE-08709D0A5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3CFF1952-551C-47BB-B1EE-08709D0A5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5248" y="4653889"/>
            <a:ext cx="78578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রবীন্দ্রনাথ ঠাকুর কত সালে কোথায় জন্মগহন করেন?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256" y="750628"/>
            <a:ext cx="2802980" cy="3708558"/>
          </a:xfrm>
          <a:prstGeom prst="rect">
            <a:avLst/>
          </a:prstGeom>
          <a:ln w="889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644687" y="750628"/>
            <a:ext cx="2726310" cy="1869742"/>
            <a:chOff x="644687" y="750628"/>
            <a:chExt cx="2699014" cy="2303224"/>
          </a:xfrm>
        </p:grpSpPr>
        <p:sp>
          <p:nvSpPr>
            <p:cNvPr id="2" name="TextBox 1"/>
            <p:cNvSpPr txBox="1"/>
            <p:nvPr/>
          </p:nvSpPr>
          <p:spPr>
            <a:xfrm>
              <a:off x="644687" y="2345966"/>
              <a:ext cx="26990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/>
                <a:t>একক কাজ </a:t>
              </a:r>
              <a:endParaRPr lang="en-GB" sz="40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627" y="750628"/>
              <a:ext cx="1519039" cy="159533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86723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7392" y="614150"/>
            <a:ext cx="1024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চলো, এবার ভিডিও দেখে দেখে কবিতাটি শুনি…</a:t>
            </a:r>
            <a:endParaRPr lang="en-GB" sz="40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775507"/>
              </p:ext>
            </p:extLst>
          </p:nvPr>
        </p:nvGraphicFramePr>
        <p:xfrm>
          <a:off x="4347287" y="1845457"/>
          <a:ext cx="2786433" cy="2474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ackager Shell Object" showAsIcon="1" r:id="rId3" imgW="552960" imgH="491040" progId="Package">
                  <p:embed/>
                </p:oleObj>
              </mc:Choice>
              <mc:Fallback>
                <p:oleObj name="Packager Shell Object" showAsIcon="1" r:id="rId3" imgW="552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7287" y="1845457"/>
                        <a:ext cx="2786433" cy="24741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  <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80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285</TotalTime>
  <Words>333</Words>
  <Application>Microsoft Office PowerPoint</Application>
  <PresentationFormat>Widescreen</PresentationFormat>
  <Paragraphs>71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Century Gothic</vt:lpstr>
      <vt:lpstr>NikoshBAN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Amin</dc:creator>
  <cp:lastModifiedBy>Al Amin</cp:lastModifiedBy>
  <cp:revision>51</cp:revision>
  <dcterms:created xsi:type="dcterms:W3CDTF">2020-03-01T16:16:43Z</dcterms:created>
  <dcterms:modified xsi:type="dcterms:W3CDTF">2020-03-09T04:20:09Z</dcterms:modified>
</cp:coreProperties>
</file>