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8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8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5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4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4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46787" y="397055"/>
            <a:ext cx="64008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শতবর্ষ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3" y="1524000"/>
            <a:ext cx="8620280" cy="40723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1001" y="5596363"/>
            <a:ext cx="412708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8200" y="5596363"/>
            <a:ext cx="420444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WEL COME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" y="228601"/>
            <a:ext cx="1594199" cy="1113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9187" y="404352"/>
            <a:ext cx="6553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আয়োজন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9" y="1371600"/>
            <a:ext cx="2056061" cy="5160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29" y="1371600"/>
            <a:ext cx="2056061" cy="5170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08" y="1342102"/>
            <a:ext cx="2056061" cy="5342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30" y="1369141"/>
            <a:ext cx="2057400" cy="53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62200" y="373782"/>
            <a:ext cx="5334000" cy="1378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3" y="1752600"/>
            <a:ext cx="8620281" cy="47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685800"/>
            <a:ext cx="57150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667000"/>
            <a:ext cx="57150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হান্নান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ভূঁইয়া</a:t>
            </a:r>
            <a:endParaRPr lang="bn-IN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(এম.এস-সি,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.এড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কাছাড়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তোফাজ্জল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০১৭১৯৩২৫০১২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hannan.bhuyan@gmail.com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8" y="2684206"/>
            <a:ext cx="2782816" cy="35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899000" cy="14918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31922" y="533400"/>
            <a:ext cx="5715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বর্ষ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590800"/>
            <a:ext cx="4267200" cy="3276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১৯২০, ১৭ মার্চ, গোপালগঞ্জ জেলার টুঙ্গীপাড়া গ্রামে জাতির জনক বঙ্গবন্ধু শেখ মুজিবুর রহমান জন্মগ্রহণ করেন।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mujib borsho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22" y="1828800"/>
            <a:ext cx="3673578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38400" y="533400"/>
            <a:ext cx="51054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বর্ষ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" y="1828799"/>
            <a:ext cx="8620281" cy="46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3" y="1752599"/>
            <a:ext cx="8620281" cy="47581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0" y="457200"/>
            <a:ext cx="6553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তম জন্মদিন পালনের কেক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479884" cy="480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73254"/>
            <a:ext cx="6705600" cy="10507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কেক কাটা অনুষ্ঠানের স্থির চিত্র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0" y="1551038"/>
            <a:ext cx="8595700" cy="480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9" y="1600200"/>
            <a:ext cx="8727065" cy="47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2710" y="373311"/>
            <a:ext cx="6858000" cy="11870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রোপণ কর্মসূচী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3" y="1560400"/>
            <a:ext cx="8620281" cy="4950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60400"/>
            <a:ext cx="8504464" cy="4950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24000"/>
            <a:ext cx="8504465" cy="49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457200"/>
            <a:ext cx="6781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বর্ষের সার্বিক চিত্র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00199"/>
            <a:ext cx="8504465" cy="491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1752600"/>
            <a:ext cx="8382001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752600"/>
            <a:ext cx="850446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2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10326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35563" y="3457254"/>
            <a:ext cx="6548599" cy="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379" y="3381377"/>
            <a:ext cx="6694708" cy="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6510763"/>
            <a:ext cx="8991600" cy="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336911"/>
            <a:ext cx="1594199" cy="1187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397211"/>
            <a:ext cx="6477000" cy="11870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ভাষণ সমূহ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1" y="1936907"/>
            <a:ext cx="2095500" cy="155616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68335" y="1936907"/>
            <a:ext cx="6218465" cy="16467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https://www.youtube.com/watch?v=HNdTwQwTvUI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1" y="3962400"/>
            <a:ext cx="2095500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68335" y="4243903"/>
            <a:ext cx="6218465" cy="16467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https://www.youtube.com/watch?v=Qu8NEjigfvs</a:t>
            </a:r>
          </a:p>
        </p:txBody>
      </p:sp>
    </p:spTree>
    <p:extLst>
      <p:ext uri="{BB962C8B-B14F-4D97-AF65-F5344CB8AC3E}">
        <p14:creationId xmlns:p14="http://schemas.microsoft.com/office/powerpoint/2010/main" val="10445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87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 HIGH SCHOOL</dc:creator>
  <cp:lastModifiedBy>TSS</cp:lastModifiedBy>
  <cp:revision>17</cp:revision>
  <dcterms:created xsi:type="dcterms:W3CDTF">2006-08-16T00:00:00Z</dcterms:created>
  <dcterms:modified xsi:type="dcterms:W3CDTF">2020-05-01T04:57:48Z</dcterms:modified>
</cp:coreProperties>
</file>