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1E5254-9892-4693-91D1-292989E682D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11B54-B268-40A7-8413-715193AE94A7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কেন্দ্রীয়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ব্যাংকের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কার্যাবলী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3DBE0964-6F3E-4735-B544-09609C0A7F48}" type="parTrans" cxnId="{732349B5-D41A-49A5-9BE9-5E72E4B33347}">
      <dgm:prSet/>
      <dgm:spPr/>
      <dgm:t>
        <a:bodyPr/>
        <a:lstStyle/>
        <a:p>
          <a:endParaRPr lang="en-US"/>
        </a:p>
      </dgm:t>
    </dgm:pt>
    <dgm:pt modelId="{27BEFA65-CCC8-4995-9A57-72DCD4D3F35A}" type="sibTrans" cxnId="{732349B5-D41A-49A5-9BE9-5E72E4B33347}">
      <dgm:prSet/>
      <dgm:spPr/>
      <dgm:t>
        <a:bodyPr/>
        <a:lstStyle/>
        <a:p>
          <a:endParaRPr lang="en-US"/>
        </a:p>
      </dgm:t>
    </dgm:pt>
    <dgm:pt modelId="{264FFF0A-9864-428A-BBF0-DD5F13289FC7}">
      <dgm:prSet phldrT="[Text]" custT="1"/>
      <dgm:spPr/>
      <dgm:t>
        <a:bodyPr/>
        <a:lstStyle/>
        <a:p>
          <a:r>
            <a:rPr lang="en-US" sz="2400" dirty="0" err="1" smtClean="0">
              <a:latin typeface="NikoshBAN" pitchFamily="2" charset="0"/>
              <a:cs typeface="NikoshBAN" pitchFamily="2" charset="0"/>
            </a:rPr>
            <a:t>সাধারণ</a:t>
          </a:r>
          <a:endParaRPr lang="en-US" sz="2400" dirty="0" smtClean="0">
            <a:latin typeface="NikoshBAN" pitchFamily="2" charset="0"/>
            <a:cs typeface="NikoshBAN" pitchFamily="2" charset="0"/>
          </a:endParaRPr>
        </a:p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কার্যাবলী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223CEB71-9F6E-4783-9052-C3D68FA0082D}" type="parTrans" cxnId="{DB57D4F7-66EC-4110-90EF-253EC570B945}">
      <dgm:prSet/>
      <dgm:spPr/>
      <dgm:t>
        <a:bodyPr/>
        <a:lstStyle/>
        <a:p>
          <a:endParaRPr lang="en-US"/>
        </a:p>
      </dgm:t>
    </dgm:pt>
    <dgm:pt modelId="{2E772D72-80CB-433D-A9E1-9EDFF5801F5D}" type="sibTrans" cxnId="{DB57D4F7-66EC-4110-90EF-253EC570B945}">
      <dgm:prSet/>
      <dgm:spPr/>
      <dgm:t>
        <a:bodyPr/>
        <a:lstStyle/>
        <a:p>
          <a:endParaRPr lang="en-US"/>
        </a:p>
      </dgm:t>
    </dgm:pt>
    <dgm:pt modelId="{4DFC75B1-8054-4B40-8705-9321ED1D65AA}">
      <dgm:prSet phldrT="[Text]" custT="1"/>
      <dgm:spPr/>
      <dgm:t>
        <a:bodyPr/>
        <a:lstStyle/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সরকারের</a:t>
          </a:r>
          <a:r>
            <a:rPr lang="en-US" sz="2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latin typeface="NikoshBAN" pitchFamily="2" charset="0"/>
              <a:cs typeface="NikoshBAN" pitchFamily="2" charset="0"/>
            </a:rPr>
            <a:t>ব্যাংক</a:t>
          </a:r>
          <a:r>
            <a:rPr lang="en-US" sz="2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latin typeface="NikoshBAN" pitchFamily="2" charset="0"/>
              <a:cs typeface="NikoshBAN" pitchFamily="2" charset="0"/>
            </a:rPr>
            <a:t>হিসাবে</a:t>
          </a:r>
          <a:endParaRPr lang="en-US" sz="2000" dirty="0" smtClean="0">
            <a:latin typeface="NikoshBAN" pitchFamily="2" charset="0"/>
            <a:cs typeface="NikoshBAN" pitchFamily="2" charset="0"/>
          </a:endParaRPr>
        </a:p>
        <a:p>
          <a:r>
            <a:rPr lang="en-US" sz="2000" dirty="0" err="1" smtClean="0">
              <a:latin typeface="NikoshBAN" pitchFamily="2" charset="0"/>
              <a:cs typeface="NikoshBAN" pitchFamily="2" charset="0"/>
            </a:rPr>
            <a:t>সম্পাদিত</a:t>
          </a:r>
          <a:r>
            <a:rPr lang="en-US" sz="20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 smtClean="0">
              <a:latin typeface="NikoshBAN" pitchFamily="2" charset="0"/>
              <a:cs typeface="NikoshBAN" pitchFamily="2" charset="0"/>
            </a:rPr>
            <a:t>কার্যাব্লী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35015EF8-FFCB-4896-8F65-9CDCBE167115}" type="parTrans" cxnId="{22CB3055-19CE-4241-8441-5E6E8091E3E9}">
      <dgm:prSet/>
      <dgm:spPr/>
      <dgm:t>
        <a:bodyPr/>
        <a:lstStyle/>
        <a:p>
          <a:endParaRPr lang="en-US"/>
        </a:p>
      </dgm:t>
    </dgm:pt>
    <dgm:pt modelId="{40679020-FD79-4B68-89AD-AB1621E323E6}" type="sibTrans" cxnId="{22CB3055-19CE-4241-8441-5E6E8091E3E9}">
      <dgm:prSet/>
      <dgm:spPr/>
      <dgm:t>
        <a:bodyPr/>
        <a:lstStyle/>
        <a:p>
          <a:endParaRPr lang="en-US"/>
        </a:p>
      </dgm:t>
    </dgm:pt>
    <dgm:pt modelId="{C59617D7-CF3A-41E6-AE6F-B7E1A4FDDC06}">
      <dgm:prSet phldrT="[Text]" custT="1"/>
      <dgm:spPr/>
      <dgm:t>
        <a:bodyPr/>
        <a:lstStyle/>
        <a:p>
          <a:r>
            <a:rPr lang="en-US" sz="1800" dirty="0" err="1" smtClean="0">
              <a:latin typeface="NikoshBAN" pitchFamily="2" charset="0"/>
              <a:cs typeface="NikoshBAN" pitchFamily="2" charset="0"/>
            </a:rPr>
            <a:t>সকল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ব্যাংকের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ব্যাংকার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হিসাবে</a:t>
          </a:r>
          <a:r>
            <a:rPr lang="en-US" sz="18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1800" dirty="0" err="1" smtClean="0">
              <a:latin typeface="NikoshBAN" pitchFamily="2" charset="0"/>
              <a:cs typeface="NikoshBAN" pitchFamily="2" charset="0"/>
            </a:rPr>
            <a:t>সম্পাদিত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035EC245-BA26-452C-BCD3-F3BFA78374CF}" type="parTrans" cxnId="{821EF483-1056-43E8-9E50-A0C8FBDB188E}">
      <dgm:prSet/>
      <dgm:spPr/>
      <dgm:t>
        <a:bodyPr/>
        <a:lstStyle/>
        <a:p>
          <a:endParaRPr lang="en-US"/>
        </a:p>
      </dgm:t>
    </dgm:pt>
    <dgm:pt modelId="{48D40BDD-BE0C-4420-A547-B006EC1EFEBB}" type="sibTrans" cxnId="{821EF483-1056-43E8-9E50-A0C8FBDB188E}">
      <dgm:prSet/>
      <dgm:spPr/>
      <dgm:t>
        <a:bodyPr/>
        <a:lstStyle/>
        <a:p>
          <a:endParaRPr lang="en-US"/>
        </a:p>
      </dgm:t>
    </dgm:pt>
    <dgm:pt modelId="{51CCBEE3-2E25-43DF-B5F8-0F1F04FEEF5C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অন্য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কার্যাবলী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2048DFE-CD7A-42F7-9CD4-9F5CC0636207}" type="parTrans" cxnId="{EB882BF3-C26B-41FC-8C21-562B16561D7D}">
      <dgm:prSet/>
      <dgm:spPr/>
      <dgm:t>
        <a:bodyPr/>
        <a:lstStyle/>
        <a:p>
          <a:endParaRPr lang="en-US"/>
        </a:p>
      </dgm:t>
    </dgm:pt>
    <dgm:pt modelId="{67D9DD4C-E33B-4B83-8B7F-E27860FCDFBF}" type="sibTrans" cxnId="{EB882BF3-C26B-41FC-8C21-562B16561D7D}">
      <dgm:prSet/>
      <dgm:spPr/>
      <dgm:t>
        <a:bodyPr/>
        <a:lstStyle/>
        <a:p>
          <a:endParaRPr lang="en-US"/>
        </a:p>
      </dgm:t>
    </dgm:pt>
    <dgm:pt modelId="{CA09984F-2AF8-4106-8AEF-07B63C12E1F1}" type="pres">
      <dgm:prSet presAssocID="{021E5254-9892-4693-91D1-292989E682D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CB590-667A-4AF9-BE1E-DE24CCF7FB37}" type="pres">
      <dgm:prSet presAssocID="{49611B54-B268-40A7-8413-715193AE94A7}" presName="centerShape" presStyleLbl="node0" presStyleIdx="0" presStyleCnt="1" custScaleX="142785" custScaleY="126980"/>
      <dgm:spPr/>
      <dgm:t>
        <a:bodyPr/>
        <a:lstStyle/>
        <a:p>
          <a:endParaRPr lang="en-US"/>
        </a:p>
      </dgm:t>
    </dgm:pt>
    <dgm:pt modelId="{31D40EC6-6150-40A6-AE81-C3360156D08F}" type="pres">
      <dgm:prSet presAssocID="{223CEB71-9F6E-4783-9052-C3D68FA0082D}" presName="parTrans" presStyleLbl="sibTrans2D1" presStyleIdx="0" presStyleCnt="4"/>
      <dgm:spPr/>
      <dgm:t>
        <a:bodyPr/>
        <a:lstStyle/>
        <a:p>
          <a:endParaRPr lang="en-US"/>
        </a:p>
      </dgm:t>
    </dgm:pt>
    <dgm:pt modelId="{ED8E3CD3-DED7-4521-ADF6-F500E1AB8C8F}" type="pres">
      <dgm:prSet presAssocID="{223CEB71-9F6E-4783-9052-C3D68FA0082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2EC70D3-380A-45E1-88DB-1B767CCCC797}" type="pres">
      <dgm:prSet presAssocID="{264FFF0A-9864-428A-BBF0-DD5F13289FC7}" presName="node" presStyleLbl="node1" presStyleIdx="0" presStyleCnt="4" custScaleX="142452" custScaleY="1230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C3C0B-7D25-4A76-ADBA-6ABFF2274755}" type="pres">
      <dgm:prSet presAssocID="{35015EF8-FFCB-4896-8F65-9CDCBE16711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4795BD7E-448D-45E5-929B-9E1CCEA985F7}" type="pres">
      <dgm:prSet presAssocID="{35015EF8-FFCB-4896-8F65-9CDCBE16711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F8FE60E-03AD-4EC8-B190-C331BFEB6EAA}" type="pres">
      <dgm:prSet presAssocID="{4DFC75B1-8054-4B40-8705-9321ED1D65AA}" presName="node" presStyleLbl="node1" presStyleIdx="1" presStyleCnt="4" custScaleX="156713" custScaleY="142786" custRadScaleRad="122295" custRadScaleInc="-57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A61AA-B428-418C-A5E8-94D3752D964D}" type="pres">
      <dgm:prSet presAssocID="{035EC245-BA26-452C-BCD3-F3BFA78374C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AC43D156-F2B1-46BC-9C52-0FA79E033C4B}" type="pres">
      <dgm:prSet presAssocID="{035EC245-BA26-452C-BCD3-F3BFA78374C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C61767D-8D79-4AB8-AA55-FC0C29ED785C}" type="pres">
      <dgm:prSet presAssocID="{C59617D7-CF3A-41E6-AE6F-B7E1A4FDDC06}" presName="node" presStyleLbl="node1" presStyleIdx="2" presStyleCnt="4" custScaleX="170975" custScaleY="1202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6BA3D6-47E6-47B5-A5AA-FD1451E84272}" type="pres">
      <dgm:prSet presAssocID="{B2048DFE-CD7A-42F7-9CD4-9F5CC0636207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B008142-F78B-48F6-81D1-CF6A9918FA36}" type="pres">
      <dgm:prSet presAssocID="{B2048DFE-CD7A-42F7-9CD4-9F5CC063620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2D3257B-E670-44D4-80AF-10B0CB73D3A5}" type="pres">
      <dgm:prSet presAssocID="{51CCBEE3-2E25-43DF-B5F8-0F1F04FEEF5C}" presName="node" presStyleLbl="node1" presStyleIdx="3" presStyleCnt="4" custScaleX="142452" custScaleY="142785" custRadScaleRad="127386" custRadScaleInc="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1CAE4F-229D-478D-9E31-195A83BBD553}" type="presOf" srcId="{C59617D7-CF3A-41E6-AE6F-B7E1A4FDDC06}" destId="{5C61767D-8D79-4AB8-AA55-FC0C29ED785C}" srcOrd="0" destOrd="0" presId="urn:microsoft.com/office/officeart/2005/8/layout/radial5"/>
    <dgm:cxn modelId="{A3A3339A-636E-474B-BC1E-E403633B40E3}" type="presOf" srcId="{49611B54-B268-40A7-8413-715193AE94A7}" destId="{3FCCB590-667A-4AF9-BE1E-DE24CCF7FB37}" srcOrd="0" destOrd="0" presId="urn:microsoft.com/office/officeart/2005/8/layout/radial5"/>
    <dgm:cxn modelId="{ED595C35-3DE6-4128-9730-D9AE025D07C7}" type="presOf" srcId="{B2048DFE-CD7A-42F7-9CD4-9F5CC0636207}" destId="{426BA3D6-47E6-47B5-A5AA-FD1451E84272}" srcOrd="0" destOrd="0" presId="urn:microsoft.com/office/officeart/2005/8/layout/radial5"/>
    <dgm:cxn modelId="{865BEE49-0218-454B-85F3-64C62F269B20}" type="presOf" srcId="{223CEB71-9F6E-4783-9052-C3D68FA0082D}" destId="{ED8E3CD3-DED7-4521-ADF6-F500E1AB8C8F}" srcOrd="1" destOrd="0" presId="urn:microsoft.com/office/officeart/2005/8/layout/radial5"/>
    <dgm:cxn modelId="{119A6C58-2F1C-4A5F-9A87-E086F0D773F0}" type="presOf" srcId="{35015EF8-FFCB-4896-8F65-9CDCBE167115}" destId="{4795BD7E-448D-45E5-929B-9E1CCEA985F7}" srcOrd="1" destOrd="0" presId="urn:microsoft.com/office/officeart/2005/8/layout/radial5"/>
    <dgm:cxn modelId="{DB57D4F7-66EC-4110-90EF-253EC570B945}" srcId="{49611B54-B268-40A7-8413-715193AE94A7}" destId="{264FFF0A-9864-428A-BBF0-DD5F13289FC7}" srcOrd="0" destOrd="0" parTransId="{223CEB71-9F6E-4783-9052-C3D68FA0082D}" sibTransId="{2E772D72-80CB-433D-A9E1-9EDFF5801F5D}"/>
    <dgm:cxn modelId="{ADC123DD-03D6-4707-BBEF-C8FDC8AA39E2}" type="presOf" srcId="{B2048DFE-CD7A-42F7-9CD4-9F5CC0636207}" destId="{4B008142-F78B-48F6-81D1-CF6A9918FA36}" srcOrd="1" destOrd="0" presId="urn:microsoft.com/office/officeart/2005/8/layout/radial5"/>
    <dgm:cxn modelId="{22CB3055-19CE-4241-8441-5E6E8091E3E9}" srcId="{49611B54-B268-40A7-8413-715193AE94A7}" destId="{4DFC75B1-8054-4B40-8705-9321ED1D65AA}" srcOrd="1" destOrd="0" parTransId="{35015EF8-FFCB-4896-8F65-9CDCBE167115}" sibTransId="{40679020-FD79-4B68-89AD-AB1621E323E6}"/>
    <dgm:cxn modelId="{C1CB935D-305A-4CA0-BC06-76782CCC96D8}" type="presOf" srcId="{35015EF8-FFCB-4896-8F65-9CDCBE167115}" destId="{A30C3C0B-7D25-4A76-ADBA-6ABFF2274755}" srcOrd="0" destOrd="0" presId="urn:microsoft.com/office/officeart/2005/8/layout/radial5"/>
    <dgm:cxn modelId="{821EF483-1056-43E8-9E50-A0C8FBDB188E}" srcId="{49611B54-B268-40A7-8413-715193AE94A7}" destId="{C59617D7-CF3A-41E6-AE6F-B7E1A4FDDC06}" srcOrd="2" destOrd="0" parTransId="{035EC245-BA26-452C-BCD3-F3BFA78374CF}" sibTransId="{48D40BDD-BE0C-4420-A547-B006EC1EFEBB}"/>
    <dgm:cxn modelId="{832F6B63-3DA4-45DD-B158-48B296D0B71B}" type="presOf" srcId="{223CEB71-9F6E-4783-9052-C3D68FA0082D}" destId="{31D40EC6-6150-40A6-AE81-C3360156D08F}" srcOrd="0" destOrd="0" presId="urn:microsoft.com/office/officeart/2005/8/layout/radial5"/>
    <dgm:cxn modelId="{EB882BF3-C26B-41FC-8C21-562B16561D7D}" srcId="{49611B54-B268-40A7-8413-715193AE94A7}" destId="{51CCBEE3-2E25-43DF-B5F8-0F1F04FEEF5C}" srcOrd="3" destOrd="0" parTransId="{B2048DFE-CD7A-42F7-9CD4-9F5CC0636207}" sibTransId="{67D9DD4C-E33B-4B83-8B7F-E27860FCDFBF}"/>
    <dgm:cxn modelId="{F4CD3C1E-E091-4F89-9FD9-67A5DAE62251}" type="presOf" srcId="{4DFC75B1-8054-4B40-8705-9321ED1D65AA}" destId="{FF8FE60E-03AD-4EC8-B190-C331BFEB6EAA}" srcOrd="0" destOrd="0" presId="urn:microsoft.com/office/officeart/2005/8/layout/radial5"/>
    <dgm:cxn modelId="{CE4D90ED-42D0-48FA-9073-1A91ECDC66EE}" type="presOf" srcId="{264FFF0A-9864-428A-BBF0-DD5F13289FC7}" destId="{B2EC70D3-380A-45E1-88DB-1B767CCCC797}" srcOrd="0" destOrd="0" presId="urn:microsoft.com/office/officeart/2005/8/layout/radial5"/>
    <dgm:cxn modelId="{732349B5-D41A-49A5-9BE9-5E72E4B33347}" srcId="{021E5254-9892-4693-91D1-292989E682D4}" destId="{49611B54-B268-40A7-8413-715193AE94A7}" srcOrd="0" destOrd="0" parTransId="{3DBE0964-6F3E-4735-B544-09609C0A7F48}" sibTransId="{27BEFA65-CCC8-4995-9A57-72DCD4D3F35A}"/>
    <dgm:cxn modelId="{F399F17D-8269-42FC-966E-C16FF4668663}" type="presOf" srcId="{035EC245-BA26-452C-BCD3-F3BFA78374CF}" destId="{AF5A61AA-B428-418C-A5E8-94D3752D964D}" srcOrd="0" destOrd="0" presId="urn:microsoft.com/office/officeart/2005/8/layout/radial5"/>
    <dgm:cxn modelId="{EDBF7DD1-5AC7-4676-9080-2D80F3EC9463}" type="presOf" srcId="{51CCBEE3-2E25-43DF-B5F8-0F1F04FEEF5C}" destId="{D2D3257B-E670-44D4-80AF-10B0CB73D3A5}" srcOrd="0" destOrd="0" presId="urn:microsoft.com/office/officeart/2005/8/layout/radial5"/>
    <dgm:cxn modelId="{67AD1476-A7F2-4BAB-B86D-81E711D7D8C6}" type="presOf" srcId="{035EC245-BA26-452C-BCD3-F3BFA78374CF}" destId="{AC43D156-F2B1-46BC-9C52-0FA79E033C4B}" srcOrd="1" destOrd="0" presId="urn:microsoft.com/office/officeart/2005/8/layout/radial5"/>
    <dgm:cxn modelId="{B27EEBE1-6ACD-41E2-8671-C580F08EE9A0}" type="presOf" srcId="{021E5254-9892-4693-91D1-292989E682D4}" destId="{CA09984F-2AF8-4106-8AEF-07B63C12E1F1}" srcOrd="0" destOrd="0" presId="urn:microsoft.com/office/officeart/2005/8/layout/radial5"/>
    <dgm:cxn modelId="{CBD6993F-349D-4241-9275-3F0C8AC76D5D}" type="presParOf" srcId="{CA09984F-2AF8-4106-8AEF-07B63C12E1F1}" destId="{3FCCB590-667A-4AF9-BE1E-DE24CCF7FB37}" srcOrd="0" destOrd="0" presId="urn:microsoft.com/office/officeart/2005/8/layout/radial5"/>
    <dgm:cxn modelId="{484289DE-4566-479C-A1D4-EFA3EB923BB5}" type="presParOf" srcId="{CA09984F-2AF8-4106-8AEF-07B63C12E1F1}" destId="{31D40EC6-6150-40A6-AE81-C3360156D08F}" srcOrd="1" destOrd="0" presId="urn:microsoft.com/office/officeart/2005/8/layout/radial5"/>
    <dgm:cxn modelId="{97016CCA-3EB7-42DE-B447-724CCB12D173}" type="presParOf" srcId="{31D40EC6-6150-40A6-AE81-C3360156D08F}" destId="{ED8E3CD3-DED7-4521-ADF6-F500E1AB8C8F}" srcOrd="0" destOrd="0" presId="urn:microsoft.com/office/officeart/2005/8/layout/radial5"/>
    <dgm:cxn modelId="{7991B74D-E68C-49B2-B3BE-0B5D9649EC56}" type="presParOf" srcId="{CA09984F-2AF8-4106-8AEF-07B63C12E1F1}" destId="{B2EC70D3-380A-45E1-88DB-1B767CCCC797}" srcOrd="2" destOrd="0" presId="urn:microsoft.com/office/officeart/2005/8/layout/radial5"/>
    <dgm:cxn modelId="{1FFDB4EA-8B92-434F-ACB7-448DAAE9A194}" type="presParOf" srcId="{CA09984F-2AF8-4106-8AEF-07B63C12E1F1}" destId="{A30C3C0B-7D25-4A76-ADBA-6ABFF2274755}" srcOrd="3" destOrd="0" presId="urn:microsoft.com/office/officeart/2005/8/layout/radial5"/>
    <dgm:cxn modelId="{9EF1C8DC-C188-45DA-B821-41130E4E0318}" type="presParOf" srcId="{A30C3C0B-7D25-4A76-ADBA-6ABFF2274755}" destId="{4795BD7E-448D-45E5-929B-9E1CCEA985F7}" srcOrd="0" destOrd="0" presId="urn:microsoft.com/office/officeart/2005/8/layout/radial5"/>
    <dgm:cxn modelId="{6899794D-1689-467B-B401-E0419E5CB9F5}" type="presParOf" srcId="{CA09984F-2AF8-4106-8AEF-07B63C12E1F1}" destId="{FF8FE60E-03AD-4EC8-B190-C331BFEB6EAA}" srcOrd="4" destOrd="0" presId="urn:microsoft.com/office/officeart/2005/8/layout/radial5"/>
    <dgm:cxn modelId="{2EAE8811-76B3-4599-A7CD-615DA2B6FF8D}" type="presParOf" srcId="{CA09984F-2AF8-4106-8AEF-07B63C12E1F1}" destId="{AF5A61AA-B428-418C-A5E8-94D3752D964D}" srcOrd="5" destOrd="0" presId="urn:microsoft.com/office/officeart/2005/8/layout/radial5"/>
    <dgm:cxn modelId="{0741C061-7653-4EE1-AF3C-73A4252A5368}" type="presParOf" srcId="{AF5A61AA-B428-418C-A5E8-94D3752D964D}" destId="{AC43D156-F2B1-46BC-9C52-0FA79E033C4B}" srcOrd="0" destOrd="0" presId="urn:microsoft.com/office/officeart/2005/8/layout/radial5"/>
    <dgm:cxn modelId="{7A9E4BC5-16C5-494E-AB2C-EF1FA5F11AC3}" type="presParOf" srcId="{CA09984F-2AF8-4106-8AEF-07B63C12E1F1}" destId="{5C61767D-8D79-4AB8-AA55-FC0C29ED785C}" srcOrd="6" destOrd="0" presId="urn:microsoft.com/office/officeart/2005/8/layout/radial5"/>
    <dgm:cxn modelId="{A468EB88-F4E7-420B-9C7A-76DAAF493650}" type="presParOf" srcId="{CA09984F-2AF8-4106-8AEF-07B63C12E1F1}" destId="{426BA3D6-47E6-47B5-A5AA-FD1451E84272}" srcOrd="7" destOrd="0" presId="urn:microsoft.com/office/officeart/2005/8/layout/radial5"/>
    <dgm:cxn modelId="{FBEEC8A8-66E7-404C-BF54-1B1CAA9BE2BC}" type="presParOf" srcId="{426BA3D6-47E6-47B5-A5AA-FD1451E84272}" destId="{4B008142-F78B-48F6-81D1-CF6A9918FA36}" srcOrd="0" destOrd="0" presId="urn:microsoft.com/office/officeart/2005/8/layout/radial5"/>
    <dgm:cxn modelId="{6754EAB0-6ECA-4EA3-9300-C50A4E908C14}" type="presParOf" srcId="{CA09984F-2AF8-4106-8AEF-07B63C12E1F1}" destId="{D2D3257B-E670-44D4-80AF-10B0CB73D3A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1885950" y="836778"/>
            <a:ext cx="5543550" cy="4400550"/>
          </a:xfrm>
          <a:prstGeom prst="pentag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1885950" y="2488727"/>
            <a:ext cx="548640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25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194752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133600"/>
            <a:ext cx="8915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পৃথিবির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কেন্দ্রীয়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1">
              <a:buFont typeface="Wingdings" pitchFamily="2" charset="2"/>
              <a:buChar char="Ø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নিকাশ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48383">
            <a:off x="838200" y="914400"/>
            <a:ext cx="2466975" cy="1847850"/>
          </a:xfrm>
          <a:prstGeom prst="rect">
            <a:avLst/>
          </a:prstGeo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055667">
            <a:off x="5841450" y="871739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14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28600"/>
            <a:ext cx="3352800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505200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সম্পাদন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।[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1700" y="1428751"/>
            <a:ext cx="4686301" cy="9925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সবাইকে</a:t>
            </a:r>
            <a:endParaRPr lang="en-US" sz="4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35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738" y="2571751"/>
            <a:ext cx="5774224" cy="314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5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0376" y="3905318"/>
            <a:ext cx="2984678" cy="92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কাজী</a:t>
            </a:r>
            <a:r>
              <a:rPr lang="en-US" sz="1350" dirty="0"/>
              <a:t> </a:t>
            </a:r>
            <a:r>
              <a:rPr lang="en-US" sz="1350" dirty="0" err="1"/>
              <a:t>হাবিব</a:t>
            </a:r>
            <a:r>
              <a:rPr lang="en-US" sz="1350" dirty="0"/>
              <a:t> </a:t>
            </a:r>
            <a:r>
              <a:rPr lang="en-US" sz="1350" dirty="0" err="1"/>
              <a:t>উল্লাহ</a:t>
            </a:r>
            <a:endParaRPr lang="en-US" sz="1350" dirty="0"/>
          </a:p>
          <a:p>
            <a:pPr algn="ctr"/>
            <a:r>
              <a:rPr lang="en-US" sz="1013" dirty="0" err="1"/>
              <a:t>সহকারি</a:t>
            </a:r>
            <a:r>
              <a:rPr lang="en-US" sz="1013" dirty="0"/>
              <a:t> </a:t>
            </a:r>
            <a:r>
              <a:rPr lang="en-US" sz="1013" dirty="0" err="1"/>
              <a:t>শিক্ষক</a:t>
            </a:r>
            <a:endParaRPr lang="en-US" sz="1013" dirty="0"/>
          </a:p>
          <a:p>
            <a:pPr algn="ctr"/>
            <a:r>
              <a:rPr lang="en-US" sz="1013" dirty="0" err="1"/>
              <a:t>উত্তর</a:t>
            </a:r>
            <a:r>
              <a:rPr lang="en-US" sz="1013" dirty="0"/>
              <a:t> </a:t>
            </a:r>
            <a:r>
              <a:rPr lang="en-US" sz="1013" dirty="0" err="1"/>
              <a:t>রেংকার্য্যা</a:t>
            </a:r>
            <a:r>
              <a:rPr lang="en-US" sz="1013" dirty="0"/>
              <a:t> </a:t>
            </a:r>
            <a:r>
              <a:rPr lang="en-US" sz="1013" dirty="0" err="1"/>
              <a:t>উচ্চ</a:t>
            </a:r>
            <a:r>
              <a:rPr lang="en-US" sz="1013" dirty="0"/>
              <a:t> </a:t>
            </a:r>
            <a:r>
              <a:rPr lang="en-US" sz="1013" dirty="0" err="1"/>
              <a:t>বিদ্যালয়</a:t>
            </a:r>
            <a:endParaRPr lang="en-US" sz="1013" dirty="0"/>
          </a:p>
          <a:p>
            <a:pPr algn="ctr"/>
            <a:r>
              <a:rPr lang="en-US" sz="1013" dirty="0" err="1"/>
              <a:t>দিঘীনালা,খাগড়াছড়ি</a:t>
            </a:r>
            <a:endParaRPr lang="en-US" sz="1013" dirty="0"/>
          </a:p>
          <a:p>
            <a:pPr algn="ctr"/>
            <a:r>
              <a:rPr lang="en-US" sz="1013" dirty="0"/>
              <a:t>Email-ranak728@gmail.com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143" y="2029028"/>
            <a:ext cx="1427141" cy="16734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18597" y="3801443"/>
            <a:ext cx="2383397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5" dirty="0"/>
              <a:t>বিষয়ঃ      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>ফিন্যান্স ও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1125" dirty="0"/>
          </a:p>
          <a:p>
            <a:r>
              <a:rPr lang="en-US" sz="1125" dirty="0" err="1"/>
              <a:t>শ্রেণীঃ</a:t>
            </a:r>
            <a:r>
              <a:rPr lang="en-US" sz="1125" dirty="0"/>
              <a:t>      </a:t>
            </a:r>
            <a:r>
              <a:rPr lang="en-US" sz="1125" dirty="0" err="1"/>
              <a:t>নবম</a:t>
            </a:r>
            <a:endParaRPr lang="en-US" sz="1125" dirty="0"/>
          </a:p>
          <a:p>
            <a:r>
              <a:rPr lang="en-US" sz="1125" dirty="0" err="1"/>
              <a:t>অধ্যায়ঃ</a:t>
            </a:r>
            <a:r>
              <a:rPr lang="en-US" sz="1125" dirty="0"/>
              <a:t>    </a:t>
            </a:r>
            <a:r>
              <a:rPr lang="en-US" sz="1125" smtClean="0"/>
              <a:t>ত্রয়োদশ</a:t>
            </a:r>
            <a:endParaRPr lang="en-US" sz="1125" dirty="0"/>
          </a:p>
          <a:p>
            <a:r>
              <a:rPr lang="en-US" sz="1125" dirty="0" err="1"/>
              <a:t>পিরিয়ডঃ</a:t>
            </a:r>
            <a:r>
              <a:rPr lang="en-US" sz="1125" dirty="0"/>
              <a:t>   ৪র্থ</a:t>
            </a:r>
          </a:p>
          <a:p>
            <a:r>
              <a:rPr lang="en-US" sz="1125" dirty="0" err="1"/>
              <a:t>সময়ঃ</a:t>
            </a:r>
            <a:r>
              <a:rPr lang="en-US" sz="1125" dirty="0"/>
              <a:t>       ৫০ </a:t>
            </a:r>
            <a:r>
              <a:rPr lang="en-US" sz="1125" dirty="0" err="1"/>
              <a:t>মিনিট</a:t>
            </a:r>
            <a:endParaRPr lang="en-US" sz="1125" dirty="0"/>
          </a:p>
          <a:p>
            <a:r>
              <a:rPr lang="en-US" sz="1125" dirty="0" err="1"/>
              <a:t>তারিখঃ</a:t>
            </a:r>
            <a:r>
              <a:rPr lang="en-US" sz="1125" dirty="0"/>
              <a:t>     </a:t>
            </a:r>
            <a:r>
              <a:rPr lang="en-US" sz="1125" dirty="0" smtClean="0"/>
              <a:t>০১-০৫-২০২০</a:t>
            </a:r>
            <a:endParaRPr lang="en-US" sz="1125" dirty="0"/>
          </a:p>
        </p:txBody>
      </p:sp>
      <p:sp>
        <p:nvSpPr>
          <p:cNvPr id="7" name="Rectangle 6"/>
          <p:cNvSpPr/>
          <p:nvPr/>
        </p:nvSpPr>
        <p:spPr>
          <a:xfrm>
            <a:off x="3927442" y="2029027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/>
          <p:cNvSpPr/>
          <p:nvPr/>
        </p:nvSpPr>
        <p:spPr>
          <a:xfrm>
            <a:off x="4320594" y="2276266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/>
          <p:cNvSpPr/>
          <p:nvPr/>
        </p:nvSpPr>
        <p:spPr>
          <a:xfrm>
            <a:off x="4811981" y="2029027"/>
            <a:ext cx="79688" cy="2759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520" y="1895472"/>
            <a:ext cx="1581129" cy="180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0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3" y="0"/>
            <a:ext cx="4475389" cy="2895600"/>
          </a:xfrm>
          <a:prstGeom prst="rect">
            <a:avLst/>
          </a:prstGeom>
        </p:spPr>
      </p:pic>
      <p:pic>
        <p:nvPicPr>
          <p:cNvPr id="3" name="Picture 2" descr="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0"/>
            <a:ext cx="4483100" cy="2819400"/>
          </a:xfrm>
          <a:prstGeom prst="rect">
            <a:avLst/>
          </a:prstGeom>
        </p:spPr>
      </p:pic>
      <p:pic>
        <p:nvPicPr>
          <p:cNvPr id="4" name="Picture 3" descr="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576" y="3733800"/>
            <a:ext cx="4228630" cy="25908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1" y="3733800"/>
            <a:ext cx="48006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139" y="3022312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0950" y="3069511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324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বৈদেশিক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মূদ্রা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24501" y="62732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4384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43100" cy="2047875"/>
          </a:xfrm>
          <a:prstGeom prst="rect">
            <a:avLst/>
          </a:prstGeom>
        </p:spPr>
      </p:pic>
      <p:pic>
        <p:nvPicPr>
          <p:cNvPr id="4" name="Picture 3" descr="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267200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676400"/>
            <a:ext cx="8915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শিখন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---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57200"/>
            <a:ext cx="2486025" cy="1838325"/>
          </a:xfrm>
          <a:prstGeom prst="rect">
            <a:avLst/>
          </a:prstGeom>
        </p:spPr>
      </p:pic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33400"/>
            <a:ext cx="2486025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উপস্থাপনঃ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38200"/>
            <a:ext cx="2209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2200" y="0"/>
            <a:ext cx="3352800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990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384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বানিজ্যিক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098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খোলাবাজার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নীতি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জমারহার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পরিবর্তন,নৈতিক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প্ররোচনা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ব্যভার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কেন্দ্রীয়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বানিজ্যিক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ব্যাংকসমুহের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নাওঃ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52400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90600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"/>
            <a:ext cx="3886200" cy="266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352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কেন্দ্রীয়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নিকাশ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167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</dc:creator>
  <cp:lastModifiedBy>hasan</cp:lastModifiedBy>
  <cp:revision>78</cp:revision>
  <dcterms:created xsi:type="dcterms:W3CDTF">2006-08-16T00:00:00Z</dcterms:created>
  <dcterms:modified xsi:type="dcterms:W3CDTF">2020-05-01T13:19:55Z</dcterms:modified>
</cp:coreProperties>
</file>