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4" r:id="rId5"/>
    <p:sldId id="260" r:id="rId6"/>
    <p:sldId id="263" r:id="rId7"/>
    <p:sldId id="286" r:id="rId8"/>
    <p:sldId id="287" r:id="rId9"/>
    <p:sldId id="288" r:id="rId10"/>
    <p:sldId id="289" r:id="rId11"/>
    <p:sldId id="291" r:id="rId12"/>
    <p:sldId id="261" r:id="rId13"/>
    <p:sldId id="262" r:id="rId14"/>
    <p:sldId id="280" r:id="rId15"/>
    <p:sldId id="277" r:id="rId16"/>
    <p:sldId id="265" r:id="rId17"/>
    <p:sldId id="266" r:id="rId18"/>
    <p:sldId id="270" r:id="rId19"/>
    <p:sldId id="267" r:id="rId20"/>
    <p:sldId id="269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শুভ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সকাল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বন্ধুরা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পবিত্র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রমজানে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214610" y="1273447"/>
            <a:ext cx="7495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FARUK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Picture 6" descr="r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27" y="1652900"/>
            <a:ext cx="5054184" cy="5076748"/>
          </a:xfrm>
          <a:prstGeom prst="rect">
            <a:avLst/>
          </a:prstGeom>
        </p:spPr>
      </p:pic>
    </p:spTree>
  </p:cSld>
  <p:clrMapOvr>
    <a:masterClrMapping/>
  </p:clrMapOvr>
  <p:transition spd="slow" advTm="13000">
    <p:wedge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01343" y="988634"/>
            <a:ext cx="64265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r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67" y="414414"/>
            <a:ext cx="8343042" cy="514693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66432" y="1873052"/>
            <a:ext cx="47776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 descr="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73" y="0"/>
            <a:ext cx="7834662" cy="6355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93557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সাওম</a:t>
            </a:r>
            <a:r>
              <a:rPr lang="en-US" sz="4800" dirty="0" smtClean="0"/>
              <a:t> </a:t>
            </a:r>
            <a:r>
              <a:rPr lang="en-US" sz="4800" dirty="0" err="1" smtClean="0"/>
              <a:t>শব্দটি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আরবী</a:t>
            </a:r>
            <a:r>
              <a:rPr lang="en-US" sz="4800" dirty="0" smtClean="0"/>
              <a:t>।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 </a:t>
            </a:r>
            <a:r>
              <a:rPr lang="en-US" sz="4800" dirty="0" err="1" smtClean="0"/>
              <a:t>বিরত</a:t>
            </a:r>
            <a:r>
              <a:rPr lang="en-US" sz="4800" dirty="0" smtClean="0"/>
              <a:t> </a:t>
            </a:r>
            <a:r>
              <a:rPr lang="en-US" sz="4800" dirty="0" err="1" smtClean="0"/>
              <a:t>থাকা</a:t>
            </a:r>
            <a:r>
              <a:rPr lang="en-US" sz="4800" dirty="0" smtClean="0"/>
              <a:t>। </a:t>
            </a:r>
          </a:p>
          <a:p>
            <a:pPr algn="ctr"/>
            <a:r>
              <a:rPr lang="en-US" sz="4800" dirty="0" err="1" smtClean="0"/>
              <a:t>সাওম</a:t>
            </a:r>
            <a:r>
              <a:rPr lang="en-US" sz="4800" dirty="0" smtClean="0"/>
              <a:t>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নিয়তে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সুবহে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সাদিক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থেকে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বেলা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ডোবার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আগ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পর্যন্ত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পানাহার</a:t>
            </a:r>
            <a:r>
              <a:rPr lang="en-US" sz="4800" dirty="0" smtClean="0"/>
              <a:t> ও </a:t>
            </a:r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r>
              <a:rPr lang="en-US" sz="4800" dirty="0" err="1" smtClean="0"/>
              <a:t>থেকে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বিরত</a:t>
            </a:r>
            <a:r>
              <a:rPr lang="en-US" sz="4800" dirty="0" smtClean="0"/>
              <a:t> </a:t>
            </a:r>
            <a:r>
              <a:rPr lang="en-US" sz="4800" dirty="0" err="1" smtClean="0"/>
              <a:t>থাকা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সাওম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8426393" y="1183755"/>
            <a:ext cx="71760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5000">
    <p:diamond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572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ইসলামে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সাওমের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গুরুত</a:t>
            </a:r>
            <a:r>
              <a:rPr lang="en-US" sz="6000" dirty="0" smtClean="0"/>
              <a:t> </a:t>
            </a:r>
            <a:r>
              <a:rPr lang="en-US" sz="6000" dirty="0" err="1" smtClean="0"/>
              <a:t>অপরিসীম</a:t>
            </a:r>
            <a:r>
              <a:rPr lang="en-US" sz="6000" dirty="0" smtClean="0"/>
              <a:t> । </a:t>
            </a:r>
            <a:r>
              <a:rPr lang="en-US" sz="6000" dirty="0" err="1" smtClean="0"/>
              <a:t>এতি</a:t>
            </a:r>
            <a:r>
              <a:rPr lang="en-US" sz="6000" dirty="0" smtClean="0"/>
              <a:t> </a:t>
            </a:r>
            <a:r>
              <a:rPr lang="en-US" sz="6000" dirty="0" err="1" smtClean="0"/>
              <a:t>ইসলামের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অন্যতম</a:t>
            </a:r>
            <a:r>
              <a:rPr lang="en-US" sz="6000" dirty="0" smtClean="0"/>
              <a:t> </a:t>
            </a:r>
            <a:r>
              <a:rPr lang="en-US" sz="6000" dirty="0" err="1" smtClean="0"/>
              <a:t>গুরুত</a:t>
            </a:r>
            <a:r>
              <a:rPr lang="en-US" sz="6000" dirty="0" smtClean="0"/>
              <a:t> </a:t>
            </a:r>
            <a:r>
              <a:rPr lang="en-US" sz="6000" dirty="0" err="1" smtClean="0"/>
              <a:t>পুর্ণ</a:t>
            </a:r>
            <a:r>
              <a:rPr lang="en-US" sz="6000" dirty="0" smtClean="0"/>
              <a:t> </a:t>
            </a:r>
            <a:r>
              <a:rPr lang="en-US" sz="6000" dirty="0" err="1" smtClean="0"/>
              <a:t>রুকন</a:t>
            </a:r>
            <a:r>
              <a:rPr lang="en-US" sz="6000" dirty="0" smtClean="0"/>
              <a:t>। </a:t>
            </a:r>
            <a:r>
              <a:rPr lang="en-US" sz="6000" dirty="0" err="1" smtClean="0"/>
              <a:t>আল্লাহ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তায়লা</a:t>
            </a:r>
            <a:r>
              <a:rPr lang="en-US" sz="6000" dirty="0" smtClean="0"/>
              <a:t> </a:t>
            </a:r>
            <a:r>
              <a:rPr lang="en-US" sz="6000" dirty="0" err="1" smtClean="0"/>
              <a:t>রমজান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মাসে</a:t>
            </a:r>
            <a:r>
              <a:rPr lang="en-US" sz="6000" dirty="0" smtClean="0"/>
              <a:t> </a:t>
            </a:r>
            <a:r>
              <a:rPr lang="en-US" sz="6000" dirty="0" err="1" smtClean="0"/>
              <a:t>আমাদের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উপর</a:t>
            </a:r>
            <a:r>
              <a:rPr lang="en-US" sz="6000" dirty="0" smtClean="0"/>
              <a:t> </a:t>
            </a:r>
            <a:r>
              <a:rPr lang="en-US" sz="6000" dirty="0" err="1" smtClean="0"/>
              <a:t>সাওম</a:t>
            </a:r>
            <a:r>
              <a:rPr lang="en-US" sz="6000" dirty="0" smtClean="0"/>
              <a:t> </a:t>
            </a:r>
            <a:r>
              <a:rPr lang="en-US" sz="6000" dirty="0" err="1" smtClean="0"/>
              <a:t>ফরজ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করেছেন</a:t>
            </a:r>
            <a:r>
              <a:rPr lang="en-US" sz="6000" dirty="0" smtClean="0"/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8499422" y="928673"/>
            <a:ext cx="6445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Tm="56000">
    <p:plus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86353" y="0"/>
            <a:ext cx="65764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666" y="269823"/>
            <a:ext cx="7884826" cy="62958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রোযা</a:t>
            </a:r>
            <a:r>
              <a:rPr lang="en-US" sz="6000" dirty="0" smtClean="0"/>
              <a:t> </a:t>
            </a:r>
            <a:r>
              <a:rPr lang="en-US" sz="6000" dirty="0" err="1" smtClean="0"/>
              <a:t>রাখার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নিয়তে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আমরা</a:t>
            </a:r>
            <a:r>
              <a:rPr lang="en-US" sz="6000" dirty="0" smtClean="0"/>
              <a:t>  </a:t>
            </a:r>
            <a:r>
              <a:rPr lang="en-US" sz="6000" dirty="0" err="1" smtClean="0"/>
              <a:t>শেষ</a:t>
            </a:r>
            <a:r>
              <a:rPr lang="en-US" sz="6000" dirty="0" smtClean="0"/>
              <a:t> </a:t>
            </a:r>
            <a:r>
              <a:rPr lang="en-US" sz="6000" dirty="0" err="1" smtClean="0"/>
              <a:t>রাতে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যা</a:t>
            </a:r>
            <a:r>
              <a:rPr lang="en-US" sz="6000" dirty="0" smtClean="0"/>
              <a:t> </a:t>
            </a:r>
            <a:r>
              <a:rPr lang="en-US" sz="6000" dirty="0" err="1" smtClean="0"/>
              <a:t>খাই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তাই</a:t>
            </a:r>
            <a:r>
              <a:rPr lang="en-US" sz="6000" dirty="0" smtClean="0"/>
              <a:t> </a:t>
            </a:r>
            <a:r>
              <a:rPr lang="en-US" sz="6000" dirty="0" err="1" smtClean="0"/>
              <a:t>হলো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সেহরী</a:t>
            </a:r>
            <a:r>
              <a:rPr lang="en-US" sz="6000" dirty="0" smtClean="0"/>
              <a:t> । </a:t>
            </a:r>
            <a:r>
              <a:rPr lang="en-US" sz="6000" dirty="0" err="1" smtClean="0"/>
              <a:t>রাসুল</a:t>
            </a:r>
            <a:r>
              <a:rPr lang="en-US" sz="6000" dirty="0" smtClean="0"/>
              <a:t> (স) </a:t>
            </a:r>
            <a:r>
              <a:rPr lang="en-US" sz="6000" dirty="0" err="1" smtClean="0"/>
              <a:t>বলেছেন</a:t>
            </a:r>
            <a:r>
              <a:rPr lang="en-US" sz="6000" dirty="0" smtClean="0"/>
              <a:t> </a:t>
            </a:r>
            <a:r>
              <a:rPr lang="en-US" sz="6000" dirty="0" err="1" smtClean="0"/>
              <a:t>এতে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অনেক</a:t>
            </a:r>
            <a:r>
              <a:rPr lang="en-US" sz="6000" dirty="0" smtClean="0"/>
              <a:t> </a:t>
            </a:r>
            <a:r>
              <a:rPr lang="en-US" sz="6000" dirty="0" err="1" smtClean="0"/>
              <a:t>বরকত</a:t>
            </a:r>
            <a:r>
              <a:rPr lang="en-US" sz="6000" dirty="0" smtClean="0"/>
              <a:t> </a:t>
            </a:r>
            <a:r>
              <a:rPr lang="en-US" sz="6000" dirty="0" err="1" smtClean="0"/>
              <a:t>রয়েছে</a:t>
            </a:r>
            <a:r>
              <a:rPr lang="en-US" sz="6000" dirty="0" smtClean="0"/>
              <a:t> । </a:t>
            </a:r>
            <a:endParaRPr lang="en-US" sz="6000" dirty="0"/>
          </a:p>
        </p:txBody>
      </p:sp>
    </p:spTree>
  </p:cSld>
  <p:clrMapOvr>
    <a:masterClrMapping/>
  </p:clrMapOvr>
  <p:transition spd="slow">
    <p:wheel spokes="8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97240" y="1377379"/>
            <a:ext cx="7467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FARUK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84419" y="0"/>
            <a:ext cx="7465101" cy="6858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সূর্য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ডোবার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সেহরীর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 । এ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পানাহার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সাওম</a:t>
            </a:r>
            <a:r>
              <a:rPr lang="en-US" sz="3200" dirty="0" smtClean="0"/>
              <a:t> </a:t>
            </a:r>
            <a:r>
              <a:rPr lang="en-US" sz="3200" dirty="0" err="1" smtClean="0"/>
              <a:t>ভঙ্গ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ইফতার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। </a:t>
            </a:r>
            <a:r>
              <a:rPr lang="en-US" sz="3200" dirty="0" err="1" smtClean="0"/>
              <a:t>নিজে</a:t>
            </a:r>
            <a:r>
              <a:rPr lang="en-US" sz="3200" dirty="0" smtClean="0"/>
              <a:t> </a:t>
            </a:r>
            <a:r>
              <a:rPr lang="en-US" sz="3200" dirty="0" err="1" smtClean="0"/>
              <a:t>ইফতার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অপরকে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ইফতার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করানো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অনেক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নেকীর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। </a:t>
            </a:r>
            <a:r>
              <a:rPr lang="en-US" sz="3200" dirty="0" err="1" smtClean="0"/>
              <a:t>রাসুল</a:t>
            </a:r>
            <a:r>
              <a:rPr lang="en-US" sz="3200" dirty="0" smtClean="0"/>
              <a:t> (স) </a:t>
            </a:r>
            <a:r>
              <a:rPr lang="en-US" sz="3200" dirty="0" err="1" smtClean="0"/>
              <a:t>বলেছেন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পালন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পুরস্কার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রয়েছে-একটি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ইফতারের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, </a:t>
            </a:r>
            <a:r>
              <a:rPr lang="en-US" sz="3200" dirty="0" err="1" smtClean="0"/>
              <a:t>অপর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আখেরাতে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আল্লাহর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সাক্ষাতের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।  </a:t>
            </a:r>
            <a:endParaRPr lang="en-US" sz="3200" dirty="0"/>
          </a:p>
        </p:txBody>
      </p:sp>
    </p:spTree>
  </p:cSld>
  <p:clrMapOvr>
    <a:masterClrMapping/>
  </p:clrMapOvr>
  <p:transition spd="slow" advTm="76000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199213" y="2308485"/>
            <a:ext cx="6192187" cy="3863715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সাওম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সম্পর্কে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কুরান</a:t>
            </a:r>
            <a:r>
              <a:rPr lang="en-US" sz="5400" dirty="0" smtClean="0"/>
              <a:t> ও </a:t>
            </a:r>
            <a:r>
              <a:rPr lang="en-US" sz="5400" dirty="0" err="1" smtClean="0"/>
              <a:t>হাদিসে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হয়েছে</a:t>
            </a:r>
            <a:r>
              <a:rPr lang="en-US" sz="5400" dirty="0" smtClean="0"/>
              <a:t> ।   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8019737" y="1303427"/>
            <a:ext cx="8844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8000">
    <p:wheel spokes="8"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01541" y="1408357"/>
            <a:ext cx="56770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8" descr="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89" y="659567"/>
            <a:ext cx="7684855" cy="5756223"/>
          </a:xfrm>
          <a:prstGeom prst="rect">
            <a:avLst/>
          </a:prstGeom>
        </p:spPr>
      </p:pic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832547" y="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914400" y="2413416"/>
            <a:ext cx="6865495" cy="340401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সাওম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 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8094689" y="823742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FARUK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19541" y="928672"/>
            <a:ext cx="82445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FARUK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645" y="539646"/>
            <a:ext cx="7764905" cy="530651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সাওম</a:t>
            </a:r>
            <a:r>
              <a:rPr lang="en-US" sz="4800" dirty="0" smtClean="0"/>
              <a:t>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নিয়তে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সুবহে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সাদিক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থেকে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বেলা</a:t>
            </a:r>
            <a:r>
              <a:rPr lang="en-US" sz="4800" dirty="0" smtClean="0"/>
              <a:t> </a:t>
            </a:r>
            <a:r>
              <a:rPr lang="en-US" sz="4800" dirty="0" err="1" smtClean="0"/>
              <a:t>ডোবার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আগ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পর্যন্ত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পানাহার</a:t>
            </a:r>
            <a:r>
              <a:rPr lang="en-US" sz="4800" dirty="0" smtClean="0"/>
              <a:t> ও </a:t>
            </a:r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r>
              <a:rPr lang="en-US" sz="4800" dirty="0" err="1" smtClean="0"/>
              <a:t>থেকে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বিরত</a:t>
            </a:r>
            <a:r>
              <a:rPr lang="en-US" sz="4800" dirty="0" smtClean="0"/>
              <a:t> </a:t>
            </a:r>
            <a:r>
              <a:rPr lang="en-US" sz="4800" dirty="0" err="1" smtClean="0"/>
              <a:t>থাকা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সাওম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। </a:t>
            </a:r>
          </a:p>
        </p:txBody>
      </p:sp>
    </p:spTree>
  </p:cSld>
  <p:clrMapOvr>
    <a:masterClrMapping/>
  </p:clrMapOvr>
  <p:transition spd="slow" advTm="30000">
    <p:diamond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800" dirty="0" err="1" smtClean="0"/>
              <a:t>নাম</a:t>
            </a:r>
            <a:r>
              <a:rPr lang="en-US" sz="2800" dirty="0" smtClean="0"/>
              <a:t>- </a:t>
            </a:r>
            <a:r>
              <a:rPr lang="en-US" sz="2800" dirty="0" err="1" smtClean="0"/>
              <a:t>গোলাম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ফারুক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দত্তেরচর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বাট্টাজোড়</a:t>
            </a:r>
            <a:r>
              <a:rPr lang="en-US" sz="2800" dirty="0" smtClean="0"/>
              <a:t> </a:t>
            </a:r>
            <a:r>
              <a:rPr lang="en-US" sz="2800" dirty="0" err="1" smtClean="0"/>
              <a:t>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দাখিল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মোবাইল</a:t>
            </a:r>
            <a:r>
              <a:rPr lang="en-US" sz="2800" dirty="0" smtClean="0"/>
              <a:t>- 01918564472</a:t>
            </a:r>
          </a:p>
          <a:p>
            <a:pPr algn="ctr"/>
            <a:r>
              <a:rPr lang="en-US" sz="2800" dirty="0" err="1" smtClean="0"/>
              <a:t>মেইল</a:t>
            </a:r>
            <a:r>
              <a:rPr lang="en-US" sz="2800" dirty="0" smtClean="0"/>
              <a:t>-glm.farukict@gmail.com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3200" dirty="0" err="1" smtClean="0"/>
              <a:t>শ্রেনি</a:t>
            </a:r>
            <a:r>
              <a:rPr lang="en-US" sz="3200" dirty="0" smtClean="0"/>
              <a:t> – ৪র্থ  </a:t>
            </a:r>
          </a:p>
          <a:p>
            <a:pPr algn="ctr"/>
            <a:r>
              <a:rPr lang="en-US" sz="3200" dirty="0" err="1" smtClean="0"/>
              <a:t>বিষয়</a:t>
            </a:r>
            <a:r>
              <a:rPr lang="en-US" sz="3200" dirty="0" smtClean="0"/>
              <a:t>- </a:t>
            </a:r>
            <a:r>
              <a:rPr lang="en-US" sz="3200" dirty="0" err="1" smtClean="0"/>
              <a:t>আকাইদ</a:t>
            </a:r>
            <a:r>
              <a:rPr lang="en-US" sz="3200" dirty="0" smtClean="0"/>
              <a:t> ও </a:t>
            </a:r>
            <a:r>
              <a:rPr lang="en-US" sz="3200" dirty="0" err="1" smtClean="0"/>
              <a:t>ফিকাহ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–  ৬ষ্ঠ</a:t>
            </a:r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-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সময়</a:t>
            </a:r>
            <a:r>
              <a:rPr lang="en-US" sz="3200" dirty="0" smtClean="0"/>
              <a:t>- ৫০  </a:t>
            </a:r>
            <a:r>
              <a:rPr lang="en-US" sz="3200" dirty="0" err="1" smtClean="0"/>
              <a:t>মিনিট</a:t>
            </a:r>
            <a:r>
              <a:rPr lang="en-US" sz="3200" dirty="0" smtClean="0"/>
              <a:t>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- ০১-০৫-২০২০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167266" y="3237876"/>
            <a:ext cx="64457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7" descr="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620" y="971362"/>
            <a:ext cx="1948722" cy="2468381"/>
          </a:xfrm>
          <a:prstGeom prst="rect">
            <a:avLst/>
          </a:prstGeom>
        </p:spPr>
      </p:pic>
    </p:spTree>
  </p:cSld>
  <p:clrMapOvr>
    <a:masterClrMapping/>
  </p:clrMapOvr>
  <p:transition spd="slow" advTm="14000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1221699" y="3898692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রোযাদারের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পুরস্কার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রয়েছে</a:t>
            </a:r>
            <a:r>
              <a:rPr lang="en-US" sz="5400" dirty="0" smtClean="0"/>
              <a:t>?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8546314" y="1738143"/>
            <a:ext cx="59768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4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29207" y="1228475"/>
            <a:ext cx="31479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09469" y="359764"/>
            <a:ext cx="7585023" cy="596608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রোযাদারের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জন্য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দুটি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পুরস্কার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রয়েছে-একটি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ইফতারের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সময়</a:t>
            </a:r>
            <a:r>
              <a:rPr lang="en-US" sz="4800" dirty="0" smtClean="0"/>
              <a:t>, </a:t>
            </a:r>
            <a:r>
              <a:rPr lang="en-US" sz="4800" dirty="0" err="1" smtClean="0"/>
              <a:t>অপর</a:t>
            </a:r>
            <a:r>
              <a:rPr lang="en-US" sz="4800" dirty="0" smtClean="0"/>
              <a:t> </a:t>
            </a:r>
            <a:r>
              <a:rPr lang="en-US" sz="4800" dirty="0" err="1" smtClean="0"/>
              <a:t>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আখেরাতে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আল্লাহর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সাথে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সাক্ষাতের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সময়</a:t>
            </a:r>
            <a:r>
              <a:rPr lang="en-US" sz="4800" dirty="0" smtClean="0"/>
              <a:t>।  </a:t>
            </a:r>
            <a:endParaRPr lang="en-US" sz="4800" dirty="0"/>
          </a:p>
        </p:txBody>
      </p:sp>
    </p:spTree>
  </p:cSld>
  <p:clrMapOvr>
    <a:masterClrMapping/>
  </p:clrMapOvr>
  <p:transition spd="slow" advTm="76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34059" y="0"/>
            <a:ext cx="62484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4" name="Flowchart: Terminator 3"/>
          <p:cNvSpPr/>
          <p:nvPr/>
        </p:nvSpPr>
        <p:spPr>
          <a:xfrm>
            <a:off x="304800" y="5410200"/>
            <a:ext cx="8610600" cy="1219200"/>
          </a:xfrm>
          <a:prstGeom prst="flowChartTerminator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বাড়ীর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সাওম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পালন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করে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তার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এক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টি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তালিকা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করে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আনবে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।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19738" y="868713"/>
            <a:ext cx="8694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FARUK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bari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307" y="1755566"/>
            <a:ext cx="4891089" cy="3663596"/>
          </a:xfrm>
          <a:prstGeom prst="rect">
            <a:avLst/>
          </a:prstGeom>
        </p:spPr>
      </p:pic>
    </p:spTree>
  </p:cSld>
  <p:clrMapOvr>
    <a:masterClrMapping/>
  </p:clrMapOvr>
  <p:transition spd="slow" advTm="26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09468" y="239843"/>
            <a:ext cx="7159053" cy="1469036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ধন্যবাদ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8049718" y="404734"/>
            <a:ext cx="80946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r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669" y="1898597"/>
            <a:ext cx="6253893" cy="4292340"/>
          </a:xfrm>
          <a:prstGeom prst="rect">
            <a:avLst/>
          </a:prstGeom>
        </p:spPr>
      </p:pic>
    </p:spTree>
  </p:cSld>
  <p:clrMapOvr>
    <a:masterClrMapping/>
  </p:clrMapOvr>
  <p:transition spd="slow" advTm="38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224852" y="0"/>
            <a:ext cx="8079699" cy="1244183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সোনা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মণিরা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একটু</a:t>
            </a:r>
            <a:r>
              <a:rPr lang="en-US" sz="4400" dirty="0" smtClean="0"/>
              <a:t> </a:t>
            </a:r>
            <a:r>
              <a:rPr lang="en-US" sz="4400" dirty="0" err="1" smtClean="0"/>
              <a:t>ভেবে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8398498" y="0"/>
            <a:ext cx="5321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r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69" y="2129462"/>
            <a:ext cx="6655267" cy="3761673"/>
          </a:xfrm>
          <a:prstGeom prst="rect">
            <a:avLst/>
          </a:prstGeom>
        </p:spPr>
      </p:pic>
    </p:spTree>
  </p:cSld>
  <p:clrMapOvr>
    <a:masterClrMapping/>
  </p:clrMapOvr>
  <p:transition spd="slow" advTm="11000">
    <p:randomBar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257"/>
            <a:ext cx="9000271" cy="554074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92D050"/>
                </a:solidFill>
              </a:rPr>
              <a:t>সাওম</a:t>
            </a:r>
            <a:r>
              <a:rPr lang="en-US" sz="9600" dirty="0" smtClean="0">
                <a:solidFill>
                  <a:srgbClr val="92D050"/>
                </a:solidFill>
              </a:rPr>
              <a:t>   </a:t>
            </a:r>
            <a:r>
              <a:rPr lang="en-US" sz="6600" dirty="0" smtClean="0">
                <a:solidFill>
                  <a:srgbClr val="92D050"/>
                </a:solidFill>
              </a:rPr>
              <a:t>   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31000">
    <p:wheel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191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সাওম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কি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সাওমের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উপকারিতা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সাওমের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বিনিময়ে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আল্লাহ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কি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দিবেন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। 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39265" y="838732"/>
            <a:ext cx="40473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FARUK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6000">
    <p:plu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790" y="414727"/>
            <a:ext cx="6489025" cy="5577343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5" y="0"/>
            <a:ext cx="9155785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96499" y="913682"/>
            <a:ext cx="7475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FARUK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59" y="301522"/>
            <a:ext cx="8022775" cy="600933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314</Words>
  <Application>Microsoft Office PowerPoint</Application>
  <PresentationFormat>On-screen Show (4:3)</PresentationFormat>
  <Paragraphs>55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214</cp:revision>
  <dcterms:created xsi:type="dcterms:W3CDTF">2006-08-16T00:00:00Z</dcterms:created>
  <dcterms:modified xsi:type="dcterms:W3CDTF">2020-04-30T04:16:56Z</dcterms:modified>
</cp:coreProperties>
</file>