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2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100013" y="142874"/>
            <a:ext cx="8915400" cy="65865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993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6693-4CFC-4812-8BAD-0BA5BC278DE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11119-D80C-40AC-9DD6-DD63C757A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61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6693-4CFC-4812-8BAD-0BA5BC278DE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11119-D80C-40AC-9DD6-DD63C757A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63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6693-4CFC-4812-8BAD-0BA5BC278DE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11119-D80C-40AC-9DD6-DD63C757A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5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6693-4CFC-4812-8BAD-0BA5BC278DE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11119-D80C-40AC-9DD6-DD63C757A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661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6693-4CFC-4812-8BAD-0BA5BC278DE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11119-D80C-40AC-9DD6-DD63C757A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20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6693-4CFC-4812-8BAD-0BA5BC278DE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11119-D80C-40AC-9DD6-DD63C757A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3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6693-4CFC-4812-8BAD-0BA5BC278DE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11119-D80C-40AC-9DD6-DD63C757A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03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6693-4CFC-4812-8BAD-0BA5BC278DE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11119-D80C-40AC-9DD6-DD63C757A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036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6693-4CFC-4812-8BAD-0BA5BC278DE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11119-D80C-40AC-9DD6-DD63C757A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23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6693-4CFC-4812-8BAD-0BA5BC278DE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11119-D80C-40AC-9DD6-DD63C757A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39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56693-4CFC-4812-8BAD-0BA5BC278DE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11119-D80C-40AC-9DD6-DD63C757A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72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7" Type="http://schemas.openxmlformats.org/officeDocument/2006/relationships/image" Target="../media/image25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jpg"/><Relationship Id="rId5" Type="http://schemas.openxmlformats.org/officeDocument/2006/relationships/image" Target="../media/image23.jpg"/><Relationship Id="rId4" Type="http://schemas.openxmlformats.org/officeDocument/2006/relationships/image" Target="../media/image2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36018" y="524141"/>
            <a:ext cx="4814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</a:t>
            </a:r>
            <a:endParaRPr lang="en-US" sz="8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243" y="1694909"/>
            <a:ext cx="3100388" cy="1685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243" y="2804707"/>
            <a:ext cx="3100388" cy="2210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123398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25" y="252205"/>
            <a:ext cx="51292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Pair Work</a:t>
            </a:r>
            <a:endParaRPr lang="en-US" sz="6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0049" y="1267868"/>
            <a:ext cx="8215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pictures and complete the sentences in pair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205" y="1850796"/>
            <a:ext cx="3028950" cy="1514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724" y="1850796"/>
            <a:ext cx="2100263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34" y="1850796"/>
            <a:ext cx="2143125" cy="1476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0541" y="3636734"/>
            <a:ext cx="3028950" cy="1514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6413" y="3593872"/>
            <a:ext cx="2524128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61" y="3593871"/>
            <a:ext cx="2185989" cy="1557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400049" y="5613972"/>
            <a:ext cx="82153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 We should eat good food to….</a:t>
            </a:r>
          </a:p>
          <a:p>
            <a:pPr algn="just"/>
            <a:r>
              <a:rPr lang="en-US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02. Good food means….</a:t>
            </a:r>
          </a:p>
          <a:p>
            <a:pPr algn="just"/>
            <a:r>
              <a:rPr lang="en-US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03. Eating too much food is not…</a:t>
            </a:r>
            <a:endParaRPr lang="en-US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899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88" y="400050"/>
            <a:ext cx="61293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63" y="1415713"/>
            <a:ext cx="838676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Choose the best answer from the alternatives.</a:t>
            </a:r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7238" y="2215932"/>
            <a:ext cx="795813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Foods are divided into classes according to their….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Colours and tastes            (c) substances they contain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(b) Shapes and sizes              (d) water they contain.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Potatoes contains a lot of …</a:t>
            </a:r>
          </a:p>
          <a:p>
            <a:pPr marL="342900" indent="-342900" algn="just">
              <a:buAutoNum type="alphaLcParenBoth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Carbohydrates                      (c) vitamins 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(b) Protein                                   (d) minerals.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food has the most carbohydrate ?</a:t>
            </a:r>
          </a:p>
          <a:p>
            <a:pPr marL="342900" indent="-342900" algn="just">
              <a:buAutoNum type="alphaLcParenBoth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Sugar                                      (c) fruits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(b) Rice                                        (d) vegetables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4652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3150" y="528637"/>
            <a:ext cx="46005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 Work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051" y="1743075"/>
            <a:ext cx="3800474" cy="23717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787" y="1743075"/>
            <a:ext cx="1762125" cy="23717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35780" y="4757738"/>
            <a:ext cx="8215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Write answer the following question.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kinds of food do we need ? What are they ?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8544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2195" y="1100138"/>
            <a:ext cx="45577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114" y="2543176"/>
            <a:ext cx="3100386" cy="23288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58268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35480" y="762000"/>
            <a:ext cx="554736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Remember……..</a:t>
            </a:r>
          </a:p>
          <a:p>
            <a:r>
              <a:rPr lang="en-US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Stay Home, Stay Safe</a:t>
            </a:r>
            <a:endParaRPr lang="en-US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682240"/>
            <a:ext cx="4008120" cy="29108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909280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28825" y="385763"/>
            <a:ext cx="53149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0037" y="3771900"/>
            <a:ext cx="438626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Mohammod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Helal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Uddin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Teacher (English)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Wahid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Siddek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High School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Gurarai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Sadar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Moulvibazar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E-mail: helal.bd.mb@gmail.com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86300" y="3771900"/>
            <a:ext cx="40005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Class- Eight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Subject : English for Today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Lesson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05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243" y="1657350"/>
            <a:ext cx="2643189" cy="15859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0285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1011" y="485775"/>
            <a:ext cx="8058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at the following pictures then answer the questions</a:t>
            </a:r>
            <a:endParaRPr lang="en-US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323" y="1085849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398" y="1085849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3" y="1085849"/>
            <a:ext cx="2571750" cy="1781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424" y="3267371"/>
            <a:ext cx="3209925" cy="1419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323" y="3181646"/>
            <a:ext cx="2619375" cy="1504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3" y="3181646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1152525" y="5148855"/>
            <a:ext cx="8334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can you see in the pictures ?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52525" y="5811169"/>
            <a:ext cx="8120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Those are our food and nutrition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757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5900" y="571501"/>
            <a:ext cx="67008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Today our Lesson is……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57326" y="1643063"/>
            <a:ext cx="67294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glimpse of our culture</a:t>
            </a:r>
          </a:p>
          <a:p>
            <a:pPr algn="ctr"/>
            <a:r>
              <a:rPr lang="en-US" sz="4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: Bangladeshi Cuisine</a:t>
            </a:r>
            <a:endParaRPr lang="en-US" sz="4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394" y="3228083"/>
            <a:ext cx="2466975" cy="1857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394" y="3644504"/>
            <a:ext cx="2609850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897361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89" y="671512"/>
            <a:ext cx="7400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351" y="1557338"/>
            <a:ext cx="830103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of this Lesson , The students will be able to……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 and understand texts through silent reading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Infer meaning from context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Ask and answer questions. 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6258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075" y="485775"/>
            <a:ext cx="7829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Let’s go practice vocabulary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otched Right Arrow 2"/>
          <p:cNvSpPr/>
          <p:nvPr/>
        </p:nvSpPr>
        <p:spPr>
          <a:xfrm>
            <a:off x="600075" y="1428751"/>
            <a:ext cx="2928938" cy="1143000"/>
          </a:xfrm>
          <a:prstGeom prst="notch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cuisine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512" y="3057197"/>
            <a:ext cx="285750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700463" y="1738641"/>
            <a:ext cx="4929188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style or method of cooking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4388" y="5094891"/>
            <a:ext cx="7615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is our cuisine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81040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ched Right Arrow 1"/>
          <p:cNvSpPr/>
          <p:nvPr/>
        </p:nvSpPr>
        <p:spPr>
          <a:xfrm>
            <a:off x="514351" y="985838"/>
            <a:ext cx="2300288" cy="98583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Platter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43225" y="1250126"/>
            <a:ext cx="5786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large flat dish or plate for serving food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550" y="2257425"/>
            <a:ext cx="3500437" cy="24145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7701917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ched Right Arrow 1"/>
          <p:cNvSpPr/>
          <p:nvPr/>
        </p:nvSpPr>
        <p:spPr>
          <a:xfrm>
            <a:off x="614364" y="557213"/>
            <a:ext cx="2571750" cy="105727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Molasses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14701" y="731907"/>
            <a:ext cx="46577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Thick, dark, brown juice obtained from raw sugar during the sufficing process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701" y="1857375"/>
            <a:ext cx="2271711" cy="2000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9338" y="1857375"/>
            <a:ext cx="1671638" cy="20002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73518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7362" y="300038"/>
            <a:ext cx="53006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Work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2913" y="1315701"/>
            <a:ext cx="8286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 the text silently then answer the questions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13" y="1838921"/>
            <a:ext cx="8286750" cy="22101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13" y="4049029"/>
            <a:ext cx="5858693" cy="20481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100" y="4202619"/>
            <a:ext cx="2214563" cy="189457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2768954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</TotalTime>
  <Words>307</Words>
  <Application>Microsoft Office PowerPoint</Application>
  <PresentationFormat>On-screen Show (4:3)</PresentationFormat>
  <Paragraphs>57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google Computer</cp:lastModifiedBy>
  <cp:revision>111</cp:revision>
  <dcterms:created xsi:type="dcterms:W3CDTF">2019-11-28T04:38:39Z</dcterms:created>
  <dcterms:modified xsi:type="dcterms:W3CDTF">2020-05-01T13:45:16Z</dcterms:modified>
</cp:coreProperties>
</file>