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5" r:id="rId3"/>
    <p:sldId id="276" r:id="rId4"/>
    <p:sldId id="281" r:id="rId5"/>
    <p:sldId id="258" r:id="rId6"/>
    <p:sldId id="259" r:id="rId7"/>
    <p:sldId id="280" r:id="rId8"/>
    <p:sldId id="282" r:id="rId9"/>
    <p:sldId id="283" r:id="rId10"/>
    <p:sldId id="284" r:id="rId11"/>
    <p:sldId id="263" r:id="rId12"/>
    <p:sldId id="287" r:id="rId13"/>
    <p:sldId id="273" r:id="rId14"/>
    <p:sldId id="264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495800" cy="12954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দোয়ে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752600"/>
            <a:ext cx="7162800" cy="4766518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2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81000"/>
            <a:ext cx="7162800" cy="46340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5382161"/>
            <a:ext cx="70104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বেড়ায়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6294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শিক্ষক পাঠ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884405"/>
            <a:ext cx="6346209" cy="4287795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4586" y="577516"/>
            <a:ext cx="7886700" cy="90444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0653" y="3946358"/>
            <a:ext cx="102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1" y="2819400"/>
            <a:ext cx="1600199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চঞ্চল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793693"/>
            <a:ext cx="19812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কোটরে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28266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3817203"/>
            <a:ext cx="385511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1" y="2057400"/>
            <a:ext cx="175259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057400"/>
            <a:ext cx="525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অবিচল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দৃঢ়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2895600"/>
            <a:ext cx="525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680257"/>
      </p:ext>
    </p:extLst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/>
      <p:bldP spid="17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629400" cy="94456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যুক্তবর্ণ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515" y="4038600"/>
            <a:ext cx="83708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চঞ্চল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8315" y="4038600"/>
            <a:ext cx="4507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ঞ্চ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4315" y="4038600"/>
            <a:ext cx="90922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অঞ্চল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2715" y="4038600"/>
            <a:ext cx="4956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ঞ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2315" y="4038600"/>
            <a:ext cx="35779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চ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3515" y="4038600"/>
            <a:ext cx="84510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6515" y="2209800"/>
            <a:ext cx="38824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915" y="2209800"/>
            <a:ext cx="41069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715" y="2209800"/>
            <a:ext cx="68961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8515" y="2209800"/>
            <a:ext cx="38664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0515" y="2209800"/>
            <a:ext cx="68480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9715" y="3124200"/>
            <a:ext cx="385042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5315" y="3124200"/>
            <a:ext cx="77617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মিষ্টি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9715" y="2209800"/>
            <a:ext cx="89159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প্রস্থান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80315" y="3124200"/>
            <a:ext cx="385042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4315" y="3048000"/>
            <a:ext cx="631904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কষ্ট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23515" y="3048000"/>
            <a:ext cx="57419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দুষ্ট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8515" y="3124200"/>
            <a:ext cx="364202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_DNJ\Desktop\Picture\b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62452"/>
            <a:ext cx="6160660" cy="461454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1722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343400" cy="685800"/>
          </a:xfrm>
          <a:ln w="7620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711714"/>
            <a:ext cx="1315987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দোয়েল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49914"/>
            <a:ext cx="9906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5496580"/>
            <a:ext cx="59436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496580"/>
            <a:ext cx="120097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3711714"/>
            <a:ext cx="5791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পাখি সম্পর্কে যা জান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4572000"/>
            <a:ext cx="6477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20200229_0953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1295400"/>
            <a:ext cx="2895600" cy="2316480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8300" y="457200"/>
            <a:ext cx="5867400" cy="762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807" y="4245114"/>
            <a:ext cx="709839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পাখি সম্পর্কে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বাক্য লিখ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49714"/>
            <a:ext cx="709839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1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533400"/>
            <a:ext cx="3124200" cy="114300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bn-BD" dirty="0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133600"/>
            <a:ext cx="7310558" cy="4114800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2547878"/>
            <a:ext cx="4419600" cy="2862322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আলমগীর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বাসুলী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খানসামা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a803938@gmail.com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49958"/>
            <a:ext cx="4166487" cy="4046042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819400" y="381000"/>
            <a:ext cx="4343400" cy="1015663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0"/>
            <a:ext cx="7696200" cy="378565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3য়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পিরিয়ড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০৭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পাখিদের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দোয়েল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।…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. . . . . . . . . . . .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নেচে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বেড়ায়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7777" y="551213"/>
            <a:ext cx="3886199" cy="1015663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784" y="1219200"/>
            <a:ext cx="8111616" cy="5638800"/>
          </a:xfr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l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1.1.1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যুক্তবর্ণসহযোগে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৩.৩.১ পাখিদের বণর্না শুনে বুঝতে পারবে।</a:t>
            </a:r>
            <a:b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২.৬.১ পরিচিত পাখি সম্পর্কে বলতে পারবে।</a:t>
            </a:r>
            <a:b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২.৬.২ পরিচিত পাখির বর্ণনা এবং সংশ্লিষ্ট প্রশ্ন করতে পারবে।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২.৬.১ পরিচিত পাখি সম্পর্কে পড়তে পারবে।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২.৬.২ পরিচিত পাখির বর্ণনা এবং সংশ্লিষ্ট প্রশ্ন করতে ও উ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ত্ত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দিতে পারবে।</a:t>
            </a:r>
          </a:p>
          <a:p>
            <a:pPr algn="l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৪.১ পরিচিত পাখি সম্পর্কে লিখতে পারবে।</a:t>
            </a:r>
          </a:p>
          <a:p>
            <a:pPr algn="l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২.৪.২ পরিচিত পাখি সম্পর্কে প্রশ্নের উওর লিখতে পারবে।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000" dirty="0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152400"/>
            <a:ext cx="3276600" cy="990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পাখিদের কথা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বুলবুলি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1371600"/>
            <a:ext cx="2667000" cy="2057400"/>
          </a:xfrm>
          <a:prstGeom prst="rect">
            <a:avLst/>
          </a:prstGeom>
        </p:spPr>
      </p:pic>
      <p:pic>
        <p:nvPicPr>
          <p:cNvPr id="11" name="Picture 10" descr="টিয়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1371600"/>
            <a:ext cx="2590800" cy="2057400"/>
          </a:xfrm>
          <a:prstGeom prst="rect">
            <a:avLst/>
          </a:prstGeom>
        </p:spPr>
      </p:pic>
      <p:pic>
        <p:nvPicPr>
          <p:cNvPr id="12" name="Picture 11" descr="কোকিল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1371600"/>
            <a:ext cx="2286000" cy="2064774"/>
          </a:xfrm>
          <a:prstGeom prst="rect">
            <a:avLst/>
          </a:prstGeom>
        </p:spPr>
      </p:pic>
      <p:pic>
        <p:nvPicPr>
          <p:cNvPr id="13" name="Picture 12" descr="টুনটুন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0" y="4038600"/>
            <a:ext cx="2806700" cy="1981200"/>
          </a:xfrm>
          <a:prstGeom prst="rect">
            <a:avLst/>
          </a:prstGeom>
        </p:spPr>
      </p:pic>
      <p:pic>
        <p:nvPicPr>
          <p:cNvPr id="15" name="Picture 14" descr="ময়না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4038600"/>
            <a:ext cx="2340914" cy="1981200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762000" y="35052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বুলবুলি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657600" y="35052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err="1" smtClean="0">
                <a:latin typeface="NikoshBAN" pitchFamily="2" charset="0"/>
                <a:cs typeface="NikoshBAN" pitchFamily="2" charset="0"/>
              </a:rPr>
              <a:t>টিয়া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6858000" y="35052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কোকিল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685800" y="61722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 err="1" smtClean="0">
                <a:latin typeface="NikoshBAN" pitchFamily="2" charset="0"/>
                <a:cs typeface="NikoshBAN" pitchFamily="2" charset="0"/>
              </a:rPr>
              <a:t>ময়না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3048000" y="60960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6400800" y="6096000"/>
            <a:ext cx="1447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দোয়েল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1" name="Picture 20" descr="দোয়েল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3600" y="4038600"/>
            <a:ext cx="2862705" cy="1905000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152400"/>
            <a:ext cx="2819400" cy="762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381000" y="4876800"/>
            <a:ext cx="8229600" cy="1828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ছোট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পাখি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দোয়েল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।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দেশের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সব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জায়গায়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দেখা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যায়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এদের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।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ঝোপে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ঝাড়ে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,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গাছের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কোটরে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,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দালানের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ফাঁকে-ফোকরে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latin typeface="NikoshBAN" pitchFamily="2" charset="0"/>
                <a:ea typeface="+mj-ea"/>
                <a:cs typeface="NikoshBAN" pitchFamily="2" charset="0"/>
              </a:rPr>
              <a:t>থাকে</a:t>
            </a:r>
            <a:r>
              <a:rPr lang="en-US" sz="4000" noProof="0" dirty="0" smtClean="0"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16797" y="1066800"/>
            <a:ext cx="4788803" cy="3576637"/>
          </a:xfrm>
          <a:prstGeom prst="rect">
            <a:avLst/>
          </a:prstGeom>
        </p:spPr>
      </p:pic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00px-বাংলাদেশের_জাতীয়_পাখি_-_দোয়ে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228600"/>
            <a:ext cx="4419600" cy="331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050" y="4497050"/>
            <a:ext cx="8154798" cy="21236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দোয়েলের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গাইতে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নরম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সাদা-কালোয়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পালকের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দোয়ে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294" y="271463"/>
            <a:ext cx="5775506" cy="3843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9400" y="1676400"/>
            <a:ext cx="2077528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চওড়া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105400"/>
            <a:ext cx="7239000" cy="14465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দোয়েল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0956717">
            <a:off x="3976290" y="1958559"/>
            <a:ext cx="2359746" cy="40227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5308150">
            <a:off x="-156846" y="3228605"/>
            <a:ext cx="3479890" cy="30242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টুনটুন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219200"/>
            <a:ext cx="6722435" cy="38541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7900" y="76200"/>
            <a:ext cx="46482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3597" y="5638800"/>
            <a:ext cx="7164603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চঞ্চল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262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শুভেচ্ছা</vt:lpstr>
      <vt:lpstr>Slide 2</vt:lpstr>
      <vt:lpstr>Slide 3</vt:lpstr>
      <vt:lpstr>শিখনফলঃ</vt:lpstr>
      <vt:lpstr>পাখিদের কথা</vt:lpstr>
      <vt:lpstr>দোয়েল</vt:lpstr>
      <vt:lpstr>Slide 7</vt:lpstr>
      <vt:lpstr>Slide 8</vt:lpstr>
      <vt:lpstr>Slide 9</vt:lpstr>
      <vt:lpstr>Slide 10</vt:lpstr>
      <vt:lpstr>শিক্ষকের পাঠ</vt:lpstr>
      <vt:lpstr>নতুন শব্দ </vt:lpstr>
      <vt:lpstr>যুক্তবর্ণ</vt:lpstr>
      <vt:lpstr>শিক্ষার্থীর পাঠ</vt:lpstr>
      <vt:lpstr>দলীয় কাজ</vt:lpstr>
      <vt:lpstr>মূল্যায়ন</vt:lpstr>
      <vt:lpstr>  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USER PC</cp:lastModifiedBy>
  <cp:revision>183</cp:revision>
  <dcterms:created xsi:type="dcterms:W3CDTF">2006-08-16T00:00:00Z</dcterms:created>
  <dcterms:modified xsi:type="dcterms:W3CDTF">2020-04-29T14:04:42Z</dcterms:modified>
</cp:coreProperties>
</file>