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72" r:id="rId13"/>
    <p:sldId id="267" r:id="rId14"/>
    <p:sldId id="268" r:id="rId15"/>
    <p:sldId id="270" r:id="rId16"/>
    <p:sldId id="271" r:id="rId17"/>
    <p:sldId id="273" r:id="rId18"/>
    <p:sldId id="281" r:id="rId19"/>
    <p:sldId id="274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7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7FFD-F576-4DF5-8A8C-43F5D65AC8AD}" type="datetimeFigureOut">
              <a:rPr lang="en-US" smtClean="0"/>
              <a:t>01/05/2020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A08D-C688-4452-9590-F6333889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razaulkarim1984@gmail.com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5895"/>
            <a:ext cx="6705600" cy="41529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0" y="886690"/>
            <a:ext cx="4572000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072" y="4288304"/>
            <a:ext cx="7633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যখন থেকে চাষবাস করে স্থিতিবস্তায়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এসেছে,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থেকেই  প্রকৃতিকে জয় করার চেষ্টা চালিয়েছে। বনবাদাড় সাফ করে এলাকা জুড়ে ফসলের 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করেছে। ধান, গম ,ভুট্টা আর ও অনেক ফসল উৎপাদন করেছে।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54381" y="401782"/>
            <a:ext cx="4835236" cy="7897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3" y="1593273"/>
            <a:ext cx="3796158" cy="2422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6" y="1593273"/>
            <a:ext cx="3678381" cy="2422966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12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291" y="4763915"/>
            <a:ext cx="6913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পশুকে পোষ মানিয়ে কাজে  লাগিয়েছে । বন্য পশুর মধ্যে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 মেরে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 করে খেতে শিখেছে। আবার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 </a:t>
            </a: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হয়তো চামড়াটি কাজে লাগিয়েছে।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580" y="434717"/>
            <a:ext cx="4852837" cy="89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822562"/>
            <a:ext cx="2733675" cy="2416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" y="1835899"/>
            <a:ext cx="2542957" cy="241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57" y="1835898"/>
            <a:ext cx="2764619" cy="2390254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84549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3309" y="762000"/>
            <a:ext cx="3297382" cy="692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3836" y="4918357"/>
            <a:ext cx="6636327" cy="110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মধ্যেকার সম্পর্কের উল্লেখযোগ্য দিকসমূহ তুলে ধরো।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1" y="1576388"/>
            <a:ext cx="6206835" cy="31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147455" y="568037"/>
            <a:ext cx="4849090" cy="9421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078183"/>
            <a:ext cx="3934690" cy="232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8183"/>
            <a:ext cx="4133408" cy="2329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4455" y="4739608"/>
            <a:ext cx="2286000" cy="622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739608"/>
            <a:ext cx="2576945" cy="622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485" y="616763"/>
            <a:ext cx="4865030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4" y="2043111"/>
            <a:ext cx="4071768" cy="2667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46" y="2043111"/>
            <a:ext cx="3880494" cy="26674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052688"/>
            <a:ext cx="2438400" cy="62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7347" y="5052688"/>
            <a:ext cx="2410691" cy="62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485" y="616763"/>
            <a:ext cx="4865030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910196"/>
            <a:ext cx="4070988" cy="285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71" y="1910196"/>
            <a:ext cx="3994438" cy="2855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7084" y="5090049"/>
            <a:ext cx="2576945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কারখানার বর্জ্য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4728" y="5090048"/>
            <a:ext cx="2687782" cy="637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 কাটা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485" y="616762"/>
            <a:ext cx="4865030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2" y="1847849"/>
            <a:ext cx="3998645" cy="2890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7849"/>
            <a:ext cx="4087289" cy="2890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3872" y="5084616"/>
            <a:ext cx="2479964" cy="67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অতিবৃষ্টি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1862" y="5084617"/>
            <a:ext cx="2327563" cy="678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485" y="686035"/>
            <a:ext cx="4865030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" y="1979349"/>
            <a:ext cx="4059353" cy="2717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7" y="1979349"/>
            <a:ext cx="3928342" cy="2717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8902" y="5020657"/>
            <a:ext cx="2216728" cy="651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1788" y="5020657"/>
            <a:ext cx="1981200" cy="651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3309" y="762000"/>
            <a:ext cx="3297382" cy="692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9536" y="5223164"/>
            <a:ext cx="6864928" cy="789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পরিবেশগত সমস্যা ও ক্ষতিকর দিকসমূহ নির্ণয় কর।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84" y="1538680"/>
            <a:ext cx="5410632" cy="36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81745" y="637309"/>
            <a:ext cx="3380510" cy="8589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798" y="1759527"/>
            <a:ext cx="6885709" cy="66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মানুষ বাস করে কোথায়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798" y="2687781"/>
            <a:ext cx="6885709" cy="66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প্রকৃতির মূল উপাদান কয়টি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798" y="3629889"/>
            <a:ext cx="6885709" cy="66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মানুষ পানির শক্তি কাজে লাগিয়ে কী উৎপাদন করেছে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797" y="4571997"/>
            <a:ext cx="6885709" cy="66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উদ্বাস্তু কারা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796" y="5514105"/>
            <a:ext cx="6885709" cy="6650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বাতাসে অক্সিজেনের ভারসাম্য কমায় কী বেড়ে গেছে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6" y="1330032"/>
            <a:ext cx="2382981" cy="22669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84562" y="574960"/>
            <a:ext cx="2867891" cy="6650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124" y="3687035"/>
            <a:ext cx="4308764" cy="27068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দাউদ রেজাউল করিম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বালালী বাঘমারা উচ্চ বিদ্যালয়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মদন , নেত্রকোণা ।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– ০১৭১৮৭৩৬৯১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 smtClean="0">
                <a:cs typeface="NikoshBAN" panose="02000000000000000000" pitchFamily="2" charset="0"/>
                <a:hlinkClick r:id="rId5"/>
              </a:rPr>
              <a:t>razaulkarim1984@gmail.com</a:t>
            </a:r>
            <a:r>
              <a:rPr lang="en-US" dirty="0" smtClean="0">
                <a:cs typeface="NikoshBAN" panose="02000000000000000000" pitchFamily="2" charset="0"/>
              </a:rPr>
              <a:t> </a:t>
            </a:r>
            <a:endParaRPr lang="bn-IN" dirty="0" smtClean="0"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013" y="574960"/>
            <a:ext cx="3622966" cy="5715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,২ ও ৩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30/০৪/২০২০ ইং 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3309" y="498764"/>
            <a:ext cx="3643745" cy="7065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79" y="1309650"/>
            <a:ext cx="5555240" cy="347103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6581" y="4929385"/>
            <a:ext cx="7730837" cy="12607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পরিবেশগত সমস্যা কেন ভবিষ্যৎ প্রজন্মের উদ্বেগের কারণ - ব্যাখ্যা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9" y="447229"/>
            <a:ext cx="6276108" cy="458716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06782" y="5128333"/>
            <a:ext cx="4821382" cy="706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।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4" y="955964"/>
            <a:ext cx="619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 .........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5054" y="1700645"/>
            <a:ext cx="5209309" cy="29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34836" y="387928"/>
            <a:ext cx="587432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মনযোগ সহকারে লক্ষ্য কর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4" y="1583851"/>
            <a:ext cx="3748187" cy="2127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4" y="3901369"/>
            <a:ext cx="3752974" cy="230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3" y="1583851"/>
            <a:ext cx="3799610" cy="212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3" y="3901370"/>
            <a:ext cx="3799610" cy="23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03763" y="651163"/>
            <a:ext cx="4336473" cy="942110"/>
          </a:xfrm>
          <a:prstGeom prst="downArrow">
            <a:avLst>
              <a:gd name="adj1" fmla="val 100000"/>
              <a:gd name="adj2" fmla="val 308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46907" y="4750401"/>
            <a:ext cx="6650182" cy="11360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692876"/>
            <a:ext cx="5791199" cy="29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41418" y="464127"/>
            <a:ext cx="4461164" cy="8866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8364" y="1565563"/>
            <a:ext cx="7329054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মূল উপাদানগুলো চিহ্নিত করতে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08364" y="2750126"/>
            <a:ext cx="7329054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ও পরিবেশের মধ্যেকার সম্পর্কের উল্লেখযোগ্য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দিকসমূহ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457200"/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 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ধরতে পারবে;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8364" y="3934689"/>
            <a:ext cx="7329054" cy="9005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defTabSz="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পরিবেশগত সমস্যা ও ক্ষতিকর দিকসমূহ নির্ণয়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78182" y="568036"/>
            <a:ext cx="4987636" cy="8589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3" y="1838325"/>
            <a:ext cx="4016522" cy="2705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17" y="1838325"/>
            <a:ext cx="4016522" cy="2705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84385" y="4765963"/>
            <a:ext cx="1884218" cy="623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764" y="4765963"/>
            <a:ext cx="2022763" cy="623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7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23" y="527264"/>
            <a:ext cx="4999153" cy="92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9" y="1870363"/>
            <a:ext cx="4227397" cy="2802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28" y="1870363"/>
            <a:ext cx="4061850" cy="28029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7573" y="4934382"/>
            <a:ext cx="1911927" cy="554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9017" y="4931136"/>
            <a:ext cx="1925782" cy="556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21527" y="678872"/>
            <a:ext cx="4100945" cy="83127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14" y="1620981"/>
            <a:ext cx="5739740" cy="32142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7744" y="5098471"/>
            <a:ext cx="6428509" cy="748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মূলউপাদানগুলোকে চিহ্নিত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280</Words>
  <Application>Microsoft Office PowerPoint</Application>
  <PresentationFormat>On-screen Show (4:3)</PresentationFormat>
  <Paragraphs>58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7RJ8N72</dc:creator>
  <cp:lastModifiedBy>7RJ8N72</cp:lastModifiedBy>
  <cp:revision>64</cp:revision>
  <dcterms:created xsi:type="dcterms:W3CDTF">2020-04-28T06:46:21Z</dcterms:created>
  <dcterms:modified xsi:type="dcterms:W3CDTF">2020-05-01T10:39:55Z</dcterms:modified>
</cp:coreProperties>
</file>