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6" r:id="rId6"/>
    <p:sldId id="267" r:id="rId7"/>
    <p:sldId id="261" r:id="rId8"/>
    <p:sldId id="262" r:id="rId9"/>
    <p:sldId id="263" r:id="rId10"/>
    <p:sldId id="270" r:id="rId11"/>
    <p:sldId id="264" r:id="rId12"/>
    <p:sldId id="265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fASSzqf/QYrD2GZUIyxvQ==" hashData="er/IlluGAsV7fvHpsriMUOUiI4nPSX0fw48E/Me7wzuPb67YMCVu479DNvns73Ucy31JKMOrnzkZBMRPqTvKr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EF3DF-54BA-43ED-B5DD-B25A2F4D7EF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DBB3-CFCE-489C-BC21-86580591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DBB3-CFCE-489C-BC21-86580591E9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966-145C-4A8D-86AC-3C3A175308D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25D-C9D5-412A-BF90-02AABF49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7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966-145C-4A8D-86AC-3C3A175308D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25D-C9D5-412A-BF90-02AABF49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8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966-145C-4A8D-86AC-3C3A175308D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25D-C9D5-412A-BF90-02AABF49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966-145C-4A8D-86AC-3C3A175308D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25D-C9D5-412A-BF90-02AABF49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8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966-145C-4A8D-86AC-3C3A175308D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25D-C9D5-412A-BF90-02AABF49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966-145C-4A8D-86AC-3C3A175308D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25D-C9D5-412A-BF90-02AABF49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9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966-145C-4A8D-86AC-3C3A175308D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25D-C9D5-412A-BF90-02AABF49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966-145C-4A8D-86AC-3C3A175308D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25D-C9D5-412A-BF90-02AABF49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8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966-145C-4A8D-86AC-3C3A175308D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25D-C9D5-412A-BF90-02AABF49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4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966-145C-4A8D-86AC-3C3A175308D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25D-C9D5-412A-BF90-02AABF49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F966-145C-4A8D-86AC-3C3A175308D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25D-C9D5-412A-BF90-02AABF49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0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2F966-145C-4A8D-86AC-3C3A175308D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4725D-C9D5-412A-BF90-02AABF49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jpe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1246" y="0"/>
            <a:ext cx="12195135" cy="6807299"/>
            <a:chOff x="-11246" y="0"/>
            <a:chExt cx="12195135" cy="6807299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83414"/>
              <a:ext cx="8524566" cy="423885"/>
              <a:chOff x="1824038" y="6383414"/>
              <a:chExt cx="8524566" cy="42388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53638" y="570937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388825" y="399424"/>
            <a:ext cx="11385195" cy="598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27" y="540327"/>
            <a:ext cx="11069782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1246" y="0"/>
            <a:ext cx="12195135" cy="6807299"/>
            <a:chOff x="-11246" y="0"/>
            <a:chExt cx="12195135" cy="6807299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83764"/>
              <a:ext cx="8524566" cy="423535"/>
              <a:chOff x="1824038" y="6383764"/>
              <a:chExt cx="8524566" cy="42353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388825" y="399424"/>
            <a:ext cx="11385195" cy="5987875"/>
          </a:xfrm>
          <a:prstGeom prst="rect">
            <a:avLst/>
          </a:prstGeom>
          <a:solidFill>
            <a:schemeClr val="accent2">
              <a:lumMod val="60000"/>
              <a:lumOff val="40000"/>
              <a:alpha val="11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29691" y="609775"/>
            <a:ext cx="3106066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516" y="656138"/>
            <a:ext cx="4834477" cy="3690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83739" y="4620159"/>
            <a:ext cx="8001039" cy="144655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42" y="2049169"/>
            <a:ext cx="2934697" cy="39129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173" y="559380"/>
            <a:ext cx="1973226" cy="41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6146" y="0"/>
            <a:ext cx="12195135" cy="6795245"/>
            <a:chOff x="-11246" y="0"/>
            <a:chExt cx="12195135" cy="679524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73244"/>
              <a:ext cx="8505936" cy="422000"/>
              <a:chOff x="1824038" y="6373244"/>
              <a:chExt cx="8505936" cy="4220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0937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44453" y="5699203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367803" y="422096"/>
            <a:ext cx="11385195" cy="598787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40986" y="1771560"/>
            <a:ext cx="188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4170" y="1777400"/>
            <a:ext cx="107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96608" y="2551735"/>
            <a:ext cx="124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+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2626" y="1851579"/>
            <a:ext cx="1504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ক+ষ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36875" y="1742694"/>
            <a:ext cx="316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নিরীক্ষা,শিক্ষক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0149" y="2487334"/>
            <a:ext cx="202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99502" y="2499898"/>
            <a:ext cx="104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92003" y="2492768"/>
            <a:ext cx="1532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36454" y="2499898"/>
            <a:ext cx="316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ব্যতিক্রম,ক্রমিক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84880" y="3117167"/>
            <a:ext cx="1528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93827" y="3162617"/>
            <a:ext cx="130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35896" y="3192314"/>
            <a:ext cx="130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স+ত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73369" y="3112204"/>
            <a:ext cx="264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সস্তা,ব্যস্ত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1440" y="3939484"/>
            <a:ext cx="2006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50927" y="3952048"/>
            <a:ext cx="130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53742" y="3989734"/>
            <a:ext cx="227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ট+র-ফলা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04278" y="3983881"/>
            <a:ext cx="264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ট্রেন,ট্রেনিং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76461" y="4875437"/>
            <a:ext cx="182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11574" y="4882454"/>
            <a:ext cx="130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42578" y="4896238"/>
            <a:ext cx="14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জ+ব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63651" y="4896238"/>
            <a:ext cx="264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জ্বলন্ত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824135">
            <a:off x="-1755485" y="2986674"/>
            <a:ext cx="6501587" cy="216130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328" y="68104"/>
            <a:ext cx="3631746" cy="223492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127596" y="672189"/>
            <a:ext cx="2279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8140" y="1733473"/>
            <a:ext cx="9138858" cy="420179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1" y="264229"/>
            <a:ext cx="1679024" cy="173232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48" y="276907"/>
            <a:ext cx="1679024" cy="17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1246" y="0"/>
            <a:ext cx="12195136" cy="6807299"/>
            <a:chOff x="-11246" y="0"/>
            <a:chExt cx="12195136" cy="6807299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50418" y="8710"/>
              <a:ext cx="1831661" cy="1835283"/>
              <a:chOff x="1247306" y="2427228"/>
              <a:chExt cx="1831661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75833" y="1717091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83414"/>
              <a:ext cx="8524566" cy="423885"/>
              <a:chOff x="1824038" y="6383414"/>
              <a:chExt cx="8524566" cy="42388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67429" y="570937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388825" y="357860"/>
            <a:ext cx="11385195" cy="598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1780" y="582095"/>
            <a:ext cx="5300166" cy="1163781"/>
          </a:xfrm>
          <a:prstGeom prst="roundRect">
            <a:avLst>
              <a:gd name="adj" fmla="val 20239"/>
            </a:avLst>
          </a:prstGeom>
          <a:scene3d>
            <a:camera prst="orthographicFront"/>
            <a:lightRig rig="threePt" dir="t"/>
          </a:scene3d>
          <a:sp3d>
            <a:bevelT w="228600" prst="slope"/>
          </a:sp3d>
        </p:spPr>
      </p:pic>
      <p:sp>
        <p:nvSpPr>
          <p:cNvPr id="35" name="TextBox 34"/>
          <p:cNvSpPr txBox="1"/>
          <p:nvPr/>
        </p:nvSpPr>
        <p:spPr>
          <a:xfrm>
            <a:off x="4122810" y="664101"/>
            <a:ext cx="442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12" y="2112014"/>
            <a:ext cx="2505075" cy="34671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298182" y="2262057"/>
            <a:ext cx="7690427" cy="1754326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৯৪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140" y="4191761"/>
            <a:ext cx="3294342" cy="18717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816" y="4136628"/>
            <a:ext cx="3203016" cy="19819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2574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1246" y="0"/>
            <a:ext cx="12195135" cy="6795245"/>
            <a:chOff x="-11246" y="0"/>
            <a:chExt cx="12195135" cy="679524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80888"/>
              <a:ext cx="8524566" cy="414356"/>
              <a:chOff x="1824038" y="6380888"/>
              <a:chExt cx="8524566" cy="41435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80513" y="5706847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06847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388825" y="117631"/>
            <a:ext cx="11385195" cy="5987875"/>
          </a:xfrm>
          <a:prstGeom prst="rect">
            <a:avLst/>
          </a:prstGeom>
          <a:solidFill>
            <a:srgbClr val="F3E3A1"/>
          </a:solidFill>
          <a:ln w="57150"/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6610" y="409809"/>
            <a:ext cx="206465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66994" y="742743"/>
            <a:ext cx="4417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75391" y="1576859"/>
            <a:ext cx="4417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8685" y="2387086"/>
            <a:ext cx="4417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সাবধান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75390" y="3205382"/>
            <a:ext cx="4417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5875" y="4123276"/>
            <a:ext cx="567684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দোলনা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528190" y="1682770"/>
            <a:ext cx="2853366" cy="3112657"/>
            <a:chOff x="8318024" y="1848634"/>
            <a:chExt cx="2853366" cy="311265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8024" y="1848634"/>
              <a:ext cx="2853366" cy="2853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Flowchart: Delay 41"/>
            <p:cNvSpPr/>
            <p:nvPr/>
          </p:nvSpPr>
          <p:spPr>
            <a:xfrm rot="5202490">
              <a:off x="9482793" y="4300144"/>
              <a:ext cx="612648" cy="709645"/>
            </a:xfrm>
            <a:prstGeom prst="flowChartDelay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17" y="1717194"/>
            <a:ext cx="3640805" cy="41249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6" name="Rectangle 45"/>
          <p:cNvSpPr/>
          <p:nvPr/>
        </p:nvSpPr>
        <p:spPr>
          <a:xfrm>
            <a:off x="4386253" y="847774"/>
            <a:ext cx="5749472" cy="501593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1246" y="0"/>
            <a:ext cx="12195135" cy="6806932"/>
            <a:chOff x="-11246" y="0"/>
            <a:chExt cx="12195135" cy="6806932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83764"/>
              <a:ext cx="8551042" cy="423168"/>
              <a:chOff x="1824038" y="6383764"/>
              <a:chExt cx="8551042" cy="42316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89559" y="5709723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pic>
        <p:nvPicPr>
          <p:cNvPr id="37" name="Picture 36" descr="jk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97" y="581255"/>
            <a:ext cx="5384590" cy="3833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8" name="TextBox 37"/>
          <p:cNvSpPr txBox="1"/>
          <p:nvPr/>
        </p:nvSpPr>
        <p:spPr>
          <a:xfrm flipH="1">
            <a:off x="8326470" y="516156"/>
            <a:ext cx="3458072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2457" y="4625924"/>
            <a:ext cx="11097652" cy="156966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ইজাজের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মামাতো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904310"/>
            <a:ext cx="5056909" cy="23812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16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1246" y="0"/>
            <a:ext cx="12195135" cy="6806932"/>
            <a:chOff x="-11246" y="0"/>
            <a:chExt cx="12195135" cy="6806932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71329"/>
              <a:ext cx="8577518" cy="435603"/>
              <a:chOff x="1824038" y="6371329"/>
              <a:chExt cx="8577518" cy="43560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316035" y="569728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388826" y="384200"/>
            <a:ext cx="11385195" cy="598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686" y="727235"/>
            <a:ext cx="234141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6798" y="1641995"/>
            <a:ext cx="4721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টিয়ার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56798" y="2408730"/>
            <a:ext cx="7043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9373" y="3089191"/>
            <a:ext cx="8796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পথচারীরা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69864" y="591117"/>
            <a:ext cx="3923361" cy="83099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chemeClr val="accent4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13131" y="3850830"/>
            <a:ext cx="8965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থামালেন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49802" y="4585319"/>
            <a:ext cx="7043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46323" y="1588326"/>
            <a:ext cx="8566804" cy="447363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29" y="2408730"/>
            <a:ext cx="2086690" cy="362313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515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/>
      <p:bldP spid="40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1246" y="0"/>
            <a:ext cx="12195135" cy="6807299"/>
            <a:chOff x="-11246" y="0"/>
            <a:chExt cx="12195135" cy="6807299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83764"/>
              <a:ext cx="8524566" cy="423535"/>
              <a:chOff x="1824038" y="6383764"/>
              <a:chExt cx="8524566" cy="42353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403404" y="288907"/>
            <a:ext cx="11385195" cy="598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7946" y="665133"/>
            <a:ext cx="443267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234950" h="101600" prst="artDeco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316" y="1614800"/>
            <a:ext cx="5658774" cy="3475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52" y="2639076"/>
            <a:ext cx="2853585" cy="17984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96825">
            <a:off x="935279" y="289333"/>
            <a:ext cx="1615701" cy="16103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96825">
            <a:off x="9933745" y="246672"/>
            <a:ext cx="1395376" cy="139077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04421" y="5247201"/>
            <a:ext cx="11010441" cy="646331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657" y="2639076"/>
            <a:ext cx="2117708" cy="179847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840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1246" y="0"/>
            <a:ext cx="12195135" cy="6795245"/>
            <a:chOff x="-11246" y="0"/>
            <a:chExt cx="12195135" cy="679524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73244"/>
              <a:ext cx="8596148" cy="422000"/>
              <a:chOff x="1824038" y="6373244"/>
              <a:chExt cx="8596148" cy="4220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69920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334665" y="5699203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388825" y="399424"/>
            <a:ext cx="11385195" cy="598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40" y="527729"/>
            <a:ext cx="11014364" cy="56526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73204" y="692727"/>
            <a:ext cx="6816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দূর্ঘটনা</a:t>
            </a:r>
            <a:r>
              <a:rPr lang="en-US" sz="4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endParaRPr lang="en-US" sz="48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ভাল,সুস্থ</a:t>
            </a:r>
            <a:r>
              <a:rPr lang="en-US" sz="4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94852" y="1801233"/>
            <a:ext cx="911054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50" y="2029813"/>
            <a:ext cx="2235345" cy="33131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346" y="1722091"/>
            <a:ext cx="2235345" cy="331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62709" y="548639"/>
            <a:ext cx="11211312" cy="5838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8825" y="399424"/>
            <a:ext cx="11385195" cy="598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0" y="-4262"/>
            <a:ext cx="12195135" cy="6795245"/>
            <a:chOff x="-11246" y="0"/>
            <a:chExt cx="12195135" cy="6795245"/>
          </a:xfrm>
        </p:grpSpPr>
        <p:grpSp>
          <p:nvGrpSpPr>
            <p:cNvPr id="33" name="Group 32"/>
            <p:cNvGrpSpPr/>
            <p:nvPr/>
          </p:nvGrpSpPr>
          <p:grpSpPr>
            <a:xfrm>
              <a:off x="-11246" y="0"/>
              <a:ext cx="12195135" cy="6795245"/>
              <a:chOff x="-11246" y="0"/>
              <a:chExt cx="12195135" cy="679524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0" y="0"/>
                <a:ext cx="1843394" cy="1835283"/>
                <a:chOff x="1247306" y="2427228"/>
                <a:chExt cx="1843394" cy="1835283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47306" y="2427228"/>
                  <a:ext cx="388103" cy="183528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5"/>
                <a:stretch/>
              </p:blipFill>
              <p:spPr>
                <a:xfrm rot="16200000" flipH="1">
                  <a:off x="1987566" y="1717168"/>
                  <a:ext cx="382554" cy="1823715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/>
              <p:cNvGrpSpPr/>
              <p:nvPr/>
            </p:nvGrpSpPr>
            <p:grpSpPr>
              <a:xfrm>
                <a:off x="-1" y="1745876"/>
                <a:ext cx="388827" cy="3455653"/>
                <a:chOff x="-1" y="1745876"/>
                <a:chExt cx="388827" cy="345565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1" y="1745876"/>
                  <a:ext cx="388103" cy="1772530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3428999"/>
                  <a:ext cx="388826" cy="177253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 rot="10800000">
                <a:off x="10329975" y="4959961"/>
                <a:ext cx="1843394" cy="1835283"/>
                <a:chOff x="1247306" y="2427228"/>
                <a:chExt cx="1843394" cy="1835283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47306" y="2427228"/>
                  <a:ext cx="388103" cy="1835283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5"/>
                <a:stretch/>
              </p:blipFill>
              <p:spPr>
                <a:xfrm rot="16200000" flipH="1">
                  <a:off x="1987566" y="1717168"/>
                  <a:ext cx="382554" cy="1823715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 rot="5400000">
                <a:off x="10344551" y="14576"/>
                <a:ext cx="1843394" cy="1835283"/>
                <a:chOff x="1247306" y="2427228"/>
                <a:chExt cx="1843394" cy="1835283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47306" y="2427228"/>
                  <a:ext cx="388103" cy="1835283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5"/>
                <a:stretch/>
              </p:blipFill>
              <p:spPr>
                <a:xfrm rot="16200000" flipH="1">
                  <a:off x="1987566" y="1717168"/>
                  <a:ext cx="382554" cy="1823715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 rot="16200000">
                <a:off x="-15301" y="4955906"/>
                <a:ext cx="1843394" cy="1835283"/>
                <a:chOff x="1247306" y="2427228"/>
                <a:chExt cx="1843394" cy="1835283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47306" y="2427228"/>
                  <a:ext cx="388103" cy="1835283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5"/>
                <a:stretch/>
              </p:blipFill>
              <p:spPr>
                <a:xfrm rot="16200000" flipH="1">
                  <a:off x="1987566" y="1717168"/>
                  <a:ext cx="382554" cy="1823715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1824038" y="6373244"/>
                <a:ext cx="8505936" cy="422000"/>
                <a:chOff x="1824038" y="6373244"/>
                <a:chExt cx="8505936" cy="42200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2498079" y="5709723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4127561" y="5699203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5887123" y="5709723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7575103" y="5709723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9244453" y="5709723"/>
                  <a:ext cx="411480" cy="1759562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 flipV="1">
                <a:off x="1824038" y="13700"/>
                <a:ext cx="8740472" cy="393075"/>
                <a:chOff x="1793758" y="6395452"/>
                <a:chExt cx="8554846" cy="411847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2467799" y="5721778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4127561" y="5721411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5887122" y="5721778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7627291" y="5721778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9263083" y="5721778"/>
                  <a:ext cx="411480" cy="1759562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 flipH="1">
                <a:off x="11784542" y="1835283"/>
                <a:ext cx="385348" cy="3455653"/>
                <a:chOff x="0" y="1745876"/>
                <a:chExt cx="377556" cy="3455653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45876"/>
                  <a:ext cx="377556" cy="177253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3428999"/>
                  <a:ext cx="377556" cy="1772530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Rectangle 4"/>
            <p:cNvSpPr/>
            <p:nvPr/>
          </p:nvSpPr>
          <p:spPr>
            <a:xfrm>
              <a:off x="562708" y="548639"/>
              <a:ext cx="11043138" cy="5613009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14" y="533059"/>
            <a:ext cx="11046617" cy="563247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62708" y="536225"/>
            <a:ext cx="9885622" cy="5201424"/>
          </a:xfrm>
          <a:prstGeom prst="rect">
            <a:avLst/>
          </a:prstGeom>
          <a:solidFill>
            <a:schemeClr val="accent6">
              <a:lumMod val="60000"/>
              <a:lumOff val="40000"/>
              <a:alpha val="1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1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  </a:t>
            </a:r>
            <a:r>
              <a:rPr lang="en-US" sz="16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59" y="2939370"/>
            <a:ext cx="1925697" cy="32297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40" y="2912823"/>
            <a:ext cx="1925697" cy="32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5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88825" y="399424"/>
            <a:ext cx="11385195" cy="598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0" y="0"/>
            <a:ext cx="12195135" cy="6795247"/>
            <a:chOff x="-11246" y="-2"/>
            <a:chExt cx="12195135" cy="6795247"/>
          </a:xfrm>
        </p:grpSpPr>
        <p:grpSp>
          <p:nvGrpSpPr>
            <p:cNvPr id="33" name="Group 32"/>
            <p:cNvGrpSpPr/>
            <p:nvPr/>
          </p:nvGrpSpPr>
          <p:grpSpPr>
            <a:xfrm>
              <a:off x="-11246" y="-2"/>
              <a:ext cx="12195135" cy="6795247"/>
              <a:chOff x="-11246" y="-2"/>
              <a:chExt cx="12195135" cy="679524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0" y="0"/>
                <a:ext cx="1843394" cy="1835283"/>
                <a:chOff x="1247306" y="2427228"/>
                <a:chExt cx="1843394" cy="1835283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47306" y="2427228"/>
                  <a:ext cx="388103" cy="183528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5"/>
                <a:stretch/>
              </p:blipFill>
              <p:spPr>
                <a:xfrm rot="16200000" flipH="1">
                  <a:off x="1987566" y="1717168"/>
                  <a:ext cx="382554" cy="1823715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/>
              <p:cNvGrpSpPr/>
              <p:nvPr/>
            </p:nvGrpSpPr>
            <p:grpSpPr>
              <a:xfrm>
                <a:off x="-1" y="1745876"/>
                <a:ext cx="388827" cy="3455653"/>
                <a:chOff x="-1" y="1745876"/>
                <a:chExt cx="388827" cy="345565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1" y="1745876"/>
                  <a:ext cx="388103" cy="1772530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3428999"/>
                  <a:ext cx="388826" cy="177253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 rot="10800000">
                <a:off x="10329975" y="4959961"/>
                <a:ext cx="1843394" cy="1835283"/>
                <a:chOff x="1247306" y="2427228"/>
                <a:chExt cx="1843394" cy="1835283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47306" y="2427228"/>
                  <a:ext cx="388103" cy="1835283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5"/>
                <a:stretch/>
              </p:blipFill>
              <p:spPr>
                <a:xfrm rot="16200000" flipH="1">
                  <a:off x="1987566" y="1717168"/>
                  <a:ext cx="382554" cy="1823715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 rot="5400000">
                <a:off x="10344551" y="14576"/>
                <a:ext cx="1843394" cy="1835283"/>
                <a:chOff x="1247306" y="2427228"/>
                <a:chExt cx="1843394" cy="1835283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47306" y="2427228"/>
                  <a:ext cx="388103" cy="1835283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5"/>
                <a:stretch/>
              </p:blipFill>
              <p:spPr>
                <a:xfrm rot="16200000" flipH="1">
                  <a:off x="1987566" y="1717168"/>
                  <a:ext cx="382554" cy="1823715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 rot="16200000">
                <a:off x="-15301" y="4955906"/>
                <a:ext cx="1843394" cy="1835283"/>
                <a:chOff x="1247306" y="2427228"/>
                <a:chExt cx="1843394" cy="1835283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47306" y="2427228"/>
                  <a:ext cx="388103" cy="1835283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5"/>
                <a:stretch/>
              </p:blipFill>
              <p:spPr>
                <a:xfrm rot="16200000" flipH="1">
                  <a:off x="1987566" y="1717168"/>
                  <a:ext cx="382554" cy="1823715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1824038" y="6380834"/>
                <a:ext cx="8524566" cy="414410"/>
                <a:chOff x="1824038" y="6380834"/>
                <a:chExt cx="8524566" cy="41441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2498079" y="5709723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4237533" y="5717980"/>
                  <a:ext cx="380113" cy="1759562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5887123" y="5709723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7575103" y="5709723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9263083" y="5706793"/>
                  <a:ext cx="411480" cy="1759562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 flipV="1">
                <a:off x="1833488" y="-2"/>
                <a:ext cx="8731022" cy="406774"/>
                <a:chOff x="1803007" y="6395452"/>
                <a:chExt cx="8545597" cy="426200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2477048" y="5736131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4127561" y="5721411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5887122" y="5721778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7627291" y="5721778"/>
                  <a:ext cx="411480" cy="1759562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 flipH="1">
                  <a:off x="9263083" y="5721778"/>
                  <a:ext cx="411480" cy="1759562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 flipH="1">
                <a:off x="11784542" y="1835283"/>
                <a:ext cx="385348" cy="3455653"/>
                <a:chOff x="0" y="1745876"/>
                <a:chExt cx="377556" cy="3455653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45876"/>
                  <a:ext cx="377556" cy="177253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3428999"/>
                  <a:ext cx="377556" cy="1772530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Rectangle 4"/>
            <p:cNvSpPr/>
            <p:nvPr/>
          </p:nvSpPr>
          <p:spPr>
            <a:xfrm>
              <a:off x="562709" y="562708"/>
              <a:ext cx="11029070" cy="558487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670" y="542304"/>
            <a:ext cx="5155555" cy="100940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024934" y="539175"/>
            <a:ext cx="2382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0" y="605518"/>
            <a:ext cx="4111160" cy="30349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74" y="1031215"/>
            <a:ext cx="2059998" cy="2059998"/>
          </a:xfrm>
          <a:prstGeom prst="ellipse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71183" y="3290282"/>
            <a:ext cx="4639194" cy="116205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19109" y="3508046"/>
            <a:ext cx="4655127" cy="2554545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সরুগ্রাম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ধুনট,বগুড়া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মোবাইল-০১৭১০-০৫৬৫২৩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01017" y="2490057"/>
            <a:ext cx="2308918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75894" y="2490056"/>
            <a:ext cx="2917989" cy="769441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07324" y="3394322"/>
            <a:ext cx="4655127" cy="2554545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শ্রেণি-তৃতীয়</a:t>
            </a:r>
            <a:endParaRPr lang="en-US" sz="3200" b="1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  <a:endParaRPr lang="en-US" sz="3200" b="1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পাঠ্যাংশ-পরীক্ষা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382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1246" y="0"/>
            <a:ext cx="12195135" cy="6795245"/>
            <a:chOff x="-11246" y="0"/>
            <a:chExt cx="12195135" cy="679524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61193"/>
              <a:ext cx="8524566" cy="434051"/>
              <a:chOff x="1824038" y="6361193"/>
              <a:chExt cx="8524566" cy="43405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687152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698437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420482" y="384603"/>
            <a:ext cx="11385195" cy="598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77231" y="583040"/>
            <a:ext cx="2944549" cy="1107996"/>
          </a:xfrm>
          <a:prstGeom prst="rect">
            <a:avLst/>
          </a:prstGeom>
          <a:solidFill>
            <a:schemeClr val="accent6"/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12264" y="1684313"/>
            <a:ext cx="9214338" cy="4401205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i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শোনাঃ১.</a:t>
            </a:r>
            <a:r>
              <a:rPr lang="en-US" sz="4000" i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১.১-বর্ণ ও </a:t>
            </a:r>
            <a:r>
              <a:rPr lang="en-US" sz="4000" i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i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000" i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i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শব্দ শুনে স্পষ্ট ও শুদ্ধভাবে বলতে পারবে</a:t>
            </a:r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i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বলাঃ১.১.২-যুক্তবর্ণ সহযোগে গঠিত শব্দযুক্ত বাক্য স্পষ্ট ও শুদ্ধভাবে বলতে পারবে।</a:t>
            </a:r>
          </a:p>
          <a:p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পড়াঃ১.৩-যুক্তব্যঞ্জন স্পষ্ট ও শুদ্ধ উচ্চারণে পড়তে পারবে।</a:t>
            </a:r>
          </a:p>
          <a:p>
            <a:r>
              <a:rPr lang="bn-IN" sz="40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লেখাঃ১.৪-যুক্তব্যঞ্জন ব্যবহার করে শব্দ গঠন করতে ও বাক্যে প্রয়োগ করতে পারবে। </a:t>
            </a:r>
            <a:endParaRPr lang="en-US" sz="40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1" y="2559141"/>
            <a:ext cx="1616671" cy="27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1246" y="0"/>
            <a:ext cx="12195135" cy="6805128"/>
            <a:chOff x="-11246" y="0"/>
            <a:chExt cx="12195135" cy="6805128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83764"/>
              <a:ext cx="8505936" cy="421364"/>
              <a:chOff x="1824038" y="6383764"/>
              <a:chExt cx="8505936" cy="42136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208114" y="5719607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44453" y="5709723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388825" y="399424"/>
            <a:ext cx="11385195" cy="5987875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147385"/>
              </p:ext>
            </p:extLst>
          </p:nvPr>
        </p:nvGraphicFramePr>
        <p:xfrm>
          <a:off x="5721350" y="3208338"/>
          <a:ext cx="7493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6" imgW="749160" imgH="440280" progId="Package">
                  <p:embed/>
                </p:oleObj>
              </mc:Choice>
              <mc:Fallback>
                <p:oleObj name="Packager Shell Object" showAsIcon="1" r:id="rId6" imgW="74916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1350" y="3208338"/>
                        <a:ext cx="7493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199007" y="557336"/>
            <a:ext cx="5694218" cy="769441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15617" y="4182409"/>
            <a:ext cx="5694218" cy="76944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7714" y="4216945"/>
            <a:ext cx="3297382" cy="76944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67231" y="4200009"/>
            <a:ext cx="8498388" cy="76944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ৎ?</a:t>
            </a: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0577" y="4197103"/>
            <a:ext cx="4054755" cy="76944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ঘটলো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37290" y="4163090"/>
            <a:ext cx="6863553" cy="76944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07655" y="4232854"/>
            <a:ext cx="4138014" cy="76944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অমান্য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1246" y="0"/>
            <a:ext cx="12195135" cy="6806932"/>
            <a:chOff x="-11246" y="0"/>
            <a:chExt cx="12195135" cy="6806932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80950"/>
              <a:ext cx="8537650" cy="425982"/>
              <a:chOff x="1824038" y="6380950"/>
              <a:chExt cx="8537650" cy="42598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76167" y="5706909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399347" y="393075"/>
            <a:ext cx="11385195" cy="5987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38597" y="524677"/>
            <a:ext cx="11095450" cy="6078926"/>
            <a:chOff x="538597" y="524677"/>
            <a:chExt cx="11095450" cy="607892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597" y="524677"/>
              <a:ext cx="4404132" cy="290432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5482" y="562597"/>
              <a:ext cx="4500211" cy="2805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675" y="3607813"/>
              <a:ext cx="4365054" cy="263744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5482" y="3518406"/>
              <a:ext cx="4538565" cy="27123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488" r="22651"/>
            <a:stretch/>
          </p:blipFill>
          <p:spPr>
            <a:xfrm>
              <a:off x="5020261" y="524677"/>
              <a:ext cx="2162341" cy="607892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463323" y="754092"/>
            <a:ext cx="6747163" cy="120032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4268" y="3404484"/>
            <a:ext cx="10791425" cy="264687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16600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endParaRPr lang="en-US" sz="16600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y2mate.com - পাঠ ২১ - নিরাপদে চলাচল_k77m4EoD9j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8108" y="5201529"/>
            <a:ext cx="609600" cy="6096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-11246" y="0"/>
            <a:ext cx="12195135" cy="6795245"/>
            <a:chOff x="-11246" y="0"/>
            <a:chExt cx="12195135" cy="679524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83414"/>
              <a:ext cx="8553408" cy="411830"/>
              <a:chOff x="1824038" y="6383414"/>
              <a:chExt cx="8553408" cy="41183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46191" y="570937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91925" y="5709373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388825" y="315018"/>
            <a:ext cx="11385195" cy="5987875"/>
          </a:xfrm>
          <a:prstGeom prst="rect">
            <a:avLst/>
          </a:prstGeom>
          <a:solidFill>
            <a:schemeClr val="accent5">
              <a:lumMod val="60000"/>
              <a:lumOff val="40000"/>
              <a:alpha val="47000"/>
            </a:schemeClr>
          </a:solidFill>
          <a:scene3d>
            <a:camera prst="orthographicFront"/>
            <a:lightRig rig="threePt" dir="t"/>
          </a:scene3d>
          <a:sp3d>
            <a:bevelT w="196850" h="196850" prst="slop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81468" y="684755"/>
            <a:ext cx="3124591" cy="769441"/>
          </a:xfrm>
          <a:prstGeom prst="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 w="190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 চলাচল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477" y="638434"/>
            <a:ext cx="7081386" cy="5786199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পরীক্ষা শেষ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আর ইজাজ মায়ের সঙ্গে ঢাকায় এলো। ওদের ছোট মামা জামিল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বাসায় উঠল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বায়না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ধরল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চিড়িয়াখানা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শিশুপার্ক,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সবকিছু  দেখাতে হবে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মামাতো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বোন টিয়ার বয়স পাঁচ বছর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বলল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b="1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4400" b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আমিও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 বললেন,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শুক্রবারে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নিয়ে যাব।’’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97" y="1718025"/>
            <a:ext cx="4128761" cy="45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63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5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২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4219" y="5201529"/>
            <a:ext cx="609600" cy="6096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-11246" y="0"/>
            <a:ext cx="12195135" cy="6807299"/>
            <a:chOff x="-11246" y="0"/>
            <a:chExt cx="12195135" cy="6807299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83414"/>
              <a:ext cx="8524566" cy="423885"/>
              <a:chOff x="1824038" y="6383414"/>
              <a:chExt cx="8524566" cy="42388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0937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388825" y="399424"/>
            <a:ext cx="11385195" cy="598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59516" y="681712"/>
            <a:ext cx="6342776" cy="5293757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শুক্রবার দুপুরের পর সবাই জামা-জুতা পরে তৈরি হলো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 </a:t>
            </a:r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ওদের নিয়ে নিজের ছোট্ট গাড়িতে চড়লেন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শুক্রবার </a:t>
            </a:r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কি হবে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ওদের </a:t>
            </a:r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 আর ও অনেকে বেরিয়েছে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 </a:t>
            </a:r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 ভিড়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খামারবাড়ি </a:t>
            </a:r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বের হয়ে ফার্মগেট পার হলো গাড়ি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মটরের সামনেই গাড়ি থামালেন জামিল।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35" y="1861717"/>
            <a:ext cx="4308765" cy="4430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681468" y="684755"/>
            <a:ext cx="3124591" cy="769441"/>
          </a:xfrm>
          <a:prstGeom prst="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 w="190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 চলাচল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9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3853" y="3531612"/>
            <a:ext cx="609600" cy="51326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-11246" y="0"/>
            <a:ext cx="12195135" cy="6806932"/>
            <a:chOff x="-11246" y="0"/>
            <a:chExt cx="12195135" cy="6806932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843394" cy="1835283"/>
              <a:chOff x="1247306" y="2427228"/>
              <a:chExt cx="1843394" cy="183528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-1" y="1745876"/>
              <a:ext cx="388827" cy="3455653"/>
              <a:chOff x="-1" y="1745876"/>
              <a:chExt cx="388827" cy="345565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745876"/>
                <a:ext cx="388103" cy="17725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88826" cy="177253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10329975" y="4959961"/>
              <a:ext cx="1843394" cy="1835283"/>
              <a:chOff x="1247306" y="2427228"/>
              <a:chExt cx="1843394" cy="183528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rot="5400000">
              <a:off x="10344551" y="14576"/>
              <a:ext cx="1843394" cy="1835283"/>
              <a:chOff x="1247306" y="2427228"/>
              <a:chExt cx="1843394" cy="183528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-15301" y="4955906"/>
              <a:ext cx="1843394" cy="1835283"/>
              <a:chOff x="1247306" y="2427228"/>
              <a:chExt cx="1843394" cy="18352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7306" y="2427228"/>
                <a:ext cx="388103" cy="183528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"/>
              <a:stretch/>
            </p:blipFill>
            <p:spPr>
              <a:xfrm rot="16200000" flipH="1">
                <a:off x="1987566" y="1717168"/>
                <a:ext cx="382554" cy="18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24038" y="6370908"/>
              <a:ext cx="8524566" cy="436024"/>
              <a:chOff x="1824038" y="6370908"/>
              <a:chExt cx="8524566" cy="43602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98079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575103" y="5709723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696867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flipV="1">
              <a:off x="1824038" y="13700"/>
              <a:ext cx="8740472" cy="393075"/>
              <a:chOff x="1793758" y="6395452"/>
              <a:chExt cx="8554846" cy="41184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2467799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4127561" y="5721411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5887122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7627291" y="5721778"/>
                <a:ext cx="411480" cy="175956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H="1">
                <a:off x="9263083" y="5721778"/>
                <a:ext cx="411480" cy="175956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11784542" y="1835283"/>
              <a:ext cx="385348" cy="3455653"/>
              <a:chOff x="0" y="1745876"/>
              <a:chExt cx="377556" cy="345565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745876"/>
                <a:ext cx="377556" cy="17725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3428999"/>
                <a:ext cx="377556" cy="1772530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403404" y="373314"/>
            <a:ext cx="11385195" cy="598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96850" h="19685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0145" y="767522"/>
            <a:ext cx="5726533" cy="563231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জানতে চাইল,গাড়ি কেন থামল মামা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জামিল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 ,ডান দিকে তাকাও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লালবাতি জ্বলছে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ট্রফিকবাতি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লালবাতি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জ্বললে গাড়ি সম্পূর্ন থেমে যাবে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পথচারীরা যেতে পারবে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তারপরে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বাতি জ্বললে আমরা যেতে পারব।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468" y="684755"/>
            <a:ext cx="3124591" cy="769441"/>
          </a:xfrm>
          <a:prstGeom prst="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 w="190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 চলাচল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68" y="1823595"/>
            <a:ext cx="4839478" cy="4280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1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11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5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459</Words>
  <Application>Microsoft Office PowerPoint</Application>
  <PresentationFormat>Widescreen</PresentationFormat>
  <Paragraphs>82</Paragraphs>
  <Slides>17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63</cp:revision>
  <dcterms:created xsi:type="dcterms:W3CDTF">2019-10-02T07:37:04Z</dcterms:created>
  <dcterms:modified xsi:type="dcterms:W3CDTF">2020-04-30T14:45:14Z</dcterms:modified>
</cp:coreProperties>
</file>