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8B62-84F9-4432-AB06-3641E6CFF0ED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7B19-B96E-43B4-B6F5-3CDED18DA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8B62-84F9-4432-AB06-3641E6CFF0ED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7B19-B96E-43B4-B6F5-3CDED18DA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8B62-84F9-4432-AB06-3641E6CFF0ED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7B19-B96E-43B4-B6F5-3CDED18DA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8B62-84F9-4432-AB06-3641E6CFF0ED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7B19-B96E-43B4-B6F5-3CDED18DA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8B62-84F9-4432-AB06-3641E6CFF0ED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7B19-B96E-43B4-B6F5-3CDED18DA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8B62-84F9-4432-AB06-3641E6CFF0ED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7B19-B96E-43B4-B6F5-3CDED18DA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8B62-84F9-4432-AB06-3641E6CFF0ED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7B19-B96E-43B4-B6F5-3CDED18DA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8B62-84F9-4432-AB06-3641E6CFF0ED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7B19-B96E-43B4-B6F5-3CDED18DA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8B62-84F9-4432-AB06-3641E6CFF0ED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7B19-B96E-43B4-B6F5-3CDED18DA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8B62-84F9-4432-AB06-3641E6CFF0ED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7B19-B96E-43B4-B6F5-3CDED18DA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8B62-84F9-4432-AB06-3641E6CFF0ED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7B19-B96E-43B4-B6F5-3CDED18DA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98B62-84F9-4432-AB06-3641E6CFF0ED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7B19-B96E-43B4-B6F5-3CDED18DA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ebook.gov.bd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295400"/>
          </a:xfr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7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7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7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7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7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(5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71601"/>
            <a:ext cx="5334000" cy="548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তথ্যাদি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dirty="0" smtClean="0">
                <a:latin typeface="NikoshBN"/>
                <a:cs typeface="Nikosh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48200" cy="5257800"/>
          </a:xfrm>
          <a:solidFill>
            <a:srgbClr val="FFC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পোর্টালের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পৌছে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নীতিমালা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প্রনয়ণ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সংশোধন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দপ্তর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(3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371600"/>
            <a:ext cx="3505200" cy="1743075"/>
          </a:xfrm>
          <a:prstGeom prst="rect">
            <a:avLst/>
          </a:prstGeom>
        </p:spPr>
      </p:pic>
      <p:pic>
        <p:nvPicPr>
          <p:cNvPr id="9" name="Content Placeholder 8" descr="images(39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4000" y="3200400"/>
            <a:ext cx="3629454" cy="2880519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648200" cy="5334000"/>
          </a:xfr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একবিরাট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SMS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পৌছাতে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mages(25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6400" y="2819400"/>
            <a:ext cx="3430913" cy="3886200"/>
          </a:xfrm>
        </p:spPr>
      </p:pic>
      <p:pic>
        <p:nvPicPr>
          <p:cNvPr id="6" name="Picture 5" descr="index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200400"/>
            <a:ext cx="2531334" cy="3276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দোরগোড়ায়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105400"/>
          </a:xfrm>
          <a:solidFill>
            <a:srgbClr val="FFC000"/>
          </a:solidFill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কর্মকান্ডে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উদ্ভাবনী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কুশলী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নাগরি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পৌছে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রেডিও,টেলিভিশন,মোবাইল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দোড়গোড়ায়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..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মুঠোয়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পৌছে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5" name="Content Placeholder 4" descr="images(35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00200"/>
            <a:ext cx="4082143" cy="2286000"/>
          </a:xfrm>
        </p:spPr>
      </p:pic>
      <p:pic>
        <p:nvPicPr>
          <p:cNvPr id="6" name="Picture 5" descr="index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029075"/>
            <a:ext cx="4166448" cy="21431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/ ই-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পর্চা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105400"/>
          </a:xfrm>
          <a:solidFill>
            <a:srgbClr val="92D050"/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পুস্তক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লাইনে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প্রাপ্তির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প্লাটফর্ম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www.ebook.gov.bd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পুস্তকরয়েছে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জমি-জমা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রেকর্ড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সংগ্রহ,দলিল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64টি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Content Placeholder 4" descr="images(32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9200" y="1600200"/>
            <a:ext cx="3352800" cy="1914525"/>
          </a:xfrm>
        </p:spPr>
      </p:pic>
      <p:pic>
        <p:nvPicPr>
          <p:cNvPr id="6" name="Picture 5" descr="index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657600"/>
            <a:ext cx="4067117" cy="22098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পুর্জি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343400" cy="51054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পুর্জি:চিনি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পুর্জি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ইক্ষু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সরবরাহের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অনুমতিপত্র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স্বয়ংক্রিয়করণ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কৃষকরা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পুর্জি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প্রকাশ:বর্তমানে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হচ্ছেঅ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mages(46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1447800"/>
            <a:ext cx="3962400" cy="2424906"/>
          </a:xfrm>
        </p:spPr>
      </p:pic>
      <p:pic>
        <p:nvPicPr>
          <p:cNvPr id="6" name="Picture 5" descr="index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083" y="3962400"/>
            <a:ext cx="2344918" cy="2286000"/>
          </a:xfrm>
          <a:prstGeom prst="rect">
            <a:avLst/>
          </a:prstGeom>
        </p:spPr>
      </p:pic>
      <p:pic>
        <p:nvPicPr>
          <p:cNvPr id="8" name="Picture 7" descr="images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114800"/>
            <a:ext cx="2266950" cy="2286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রিটার্ন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267200" cy="5334000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পৌছে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টেলিফোনের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টেলিমেডিসিন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রিটার্ন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প্রস্তুত:ঘরে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বসেই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দাতারা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রিটার্ন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dex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47800"/>
            <a:ext cx="3962400" cy="3173077"/>
          </a:xfrm>
          <a:prstGeom prst="rect">
            <a:avLst/>
          </a:prstGeom>
        </p:spPr>
      </p:pic>
      <p:pic>
        <p:nvPicPr>
          <p:cNvPr id="5" name="Picture 4" descr="images(4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4191000"/>
            <a:ext cx="1819275" cy="2505075"/>
          </a:xfrm>
          <a:prstGeom prst="rect">
            <a:avLst/>
          </a:prstGeom>
        </p:spPr>
      </p:pic>
      <p:pic>
        <p:nvPicPr>
          <p:cNvPr id="6" name="Picture 5" descr="index(5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391025"/>
            <a:ext cx="1857375" cy="24669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343400" cy="51816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ট্রেন,বাস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বিমানের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টিকেট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পেস্টাল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ক্যাস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কার্ড,মোবাইল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ব্যাকিং,ইলেকট্রনিক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ট্রাসফার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অরেক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pic>
        <p:nvPicPr>
          <p:cNvPr id="8" name="Content Placeholder 7" descr="images(5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81600" y="1447800"/>
            <a:ext cx="3581400" cy="2224238"/>
          </a:xfrm>
        </p:spPr>
      </p:pic>
      <p:pic>
        <p:nvPicPr>
          <p:cNvPr id="9" name="Picture 8" descr="images(2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733800"/>
            <a:ext cx="3662313" cy="27432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ction Button: Sound 2">
            <a:hlinkClick r:id="" action="ppaction://noaction" highlightClick="1">
              <a:snd r:embed="rId2" name="applause.wav" builtIn="1"/>
            </a:hlinkClick>
          </p:cNvPr>
          <p:cNvSpPr/>
          <p:nvPr/>
        </p:nvSpPr>
        <p:spPr>
          <a:xfrm>
            <a:off x="76200" y="228600"/>
            <a:ext cx="9067800" cy="1295400"/>
          </a:xfrm>
          <a:prstGeom prst="actionButtonSound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1600200"/>
            <a:ext cx="5029656" cy="4876800"/>
          </a:xfrm>
          <a:prstGeom prst="rect">
            <a:avLst/>
          </a:prstGeom>
          <a:noFill/>
        </p:spPr>
      </p:pic>
      <p:pic>
        <p:nvPicPr>
          <p:cNvPr id="15" name="Picture 3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1524000"/>
            <a:ext cx="1524000" cy="1620574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>
            <a:off x="4572000" y="2895600"/>
            <a:ext cx="4191000" cy="175260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কর্মকান্ডে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4648200"/>
            <a:ext cx="9144000" cy="22098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তথ্যাদি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305800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63976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1143000" y="2057400"/>
            <a:ext cx="5105400" cy="2971800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1143000" y="838200"/>
            <a:ext cx="5105400" cy="1447800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vel 4"/>
          <p:cNvSpPr/>
          <p:nvPr/>
        </p:nvSpPr>
        <p:spPr>
          <a:xfrm>
            <a:off x="3352800" y="2438400"/>
            <a:ext cx="1143000" cy="2438400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ree"/>
          <p:cNvSpPr>
            <a:spLocks noEditPoints="1" noChangeArrowheads="1"/>
          </p:cNvSpPr>
          <p:nvPr/>
        </p:nvSpPr>
        <p:spPr bwMode="auto">
          <a:xfrm>
            <a:off x="6934200" y="1219200"/>
            <a:ext cx="590550" cy="39624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plant"/>
          <p:cNvSpPr>
            <a:spLocks noEditPoints="1" noChangeArrowheads="1"/>
          </p:cNvSpPr>
          <p:nvPr/>
        </p:nvSpPr>
        <p:spPr bwMode="auto">
          <a:xfrm>
            <a:off x="6267450" y="857250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3581400" y="4038600"/>
            <a:ext cx="838200" cy="685800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0" y="5029200"/>
            <a:ext cx="8534400" cy="1676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N"/>
                <a:cs typeface="Nikosh" pitchFamily="2" charset="0"/>
              </a:rPr>
              <a:t>দোরগোড়ায়</a:t>
            </a:r>
            <a:r>
              <a:rPr lang="en-US" sz="3600" dirty="0" smtClean="0">
                <a:solidFill>
                  <a:srgbClr val="FFFF00"/>
                </a:solidFill>
                <a:latin typeface="NikoshBN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N"/>
                <a:cs typeface="Nikosh" pitchFamily="2" charset="0"/>
              </a:rPr>
              <a:t>সরকারি</a:t>
            </a:r>
            <a:r>
              <a:rPr lang="en-US" sz="3600" dirty="0" smtClean="0">
                <a:solidFill>
                  <a:srgbClr val="FFFF00"/>
                </a:solidFill>
                <a:latin typeface="NikoshBN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N"/>
                <a:cs typeface="Nikosh" pitchFamily="2" charset="0"/>
              </a:rPr>
              <a:t>সেবা</a:t>
            </a:r>
            <a:r>
              <a:rPr lang="en-US" sz="3600" dirty="0" smtClean="0">
                <a:solidFill>
                  <a:srgbClr val="FFFF00"/>
                </a:solidFill>
                <a:latin typeface="NikoshBN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N"/>
                <a:cs typeface="Nikosh" pitchFamily="2" charset="0"/>
              </a:rPr>
              <a:t>বলতে</a:t>
            </a:r>
            <a:r>
              <a:rPr lang="en-US" sz="3600" dirty="0" smtClean="0">
                <a:solidFill>
                  <a:srgbClr val="FFFF00"/>
                </a:solidFill>
                <a:latin typeface="NikoshBN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N"/>
                <a:cs typeface="Nikosh" pitchFamily="2" charset="0"/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  <a:latin typeface="NikoshBN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N"/>
                <a:cs typeface="Nikosh" pitchFamily="2" charset="0"/>
              </a:rPr>
              <a:t>বুঝ</a:t>
            </a:r>
            <a:r>
              <a:rPr lang="en-US" sz="3600" dirty="0" smtClean="0">
                <a:solidFill>
                  <a:srgbClr val="FFFF00"/>
                </a:solidFill>
                <a:latin typeface="NikoshBN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N"/>
                <a:cs typeface="Nikosh" pitchFamily="2" charset="0"/>
              </a:rPr>
              <a:t>লিখে</a:t>
            </a:r>
            <a:r>
              <a:rPr lang="en-US" sz="3600" dirty="0" smtClean="0">
                <a:solidFill>
                  <a:srgbClr val="FFFF00"/>
                </a:solidFill>
                <a:latin typeface="NikoshBN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N"/>
                <a:cs typeface="Nikosh" pitchFamily="2" charset="0"/>
              </a:rPr>
              <a:t>নিয়ে</a:t>
            </a:r>
            <a:r>
              <a:rPr lang="en-US" sz="3600" dirty="0" smtClean="0">
                <a:solidFill>
                  <a:srgbClr val="FFFF00"/>
                </a:solidFill>
                <a:latin typeface="NikoshBN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N"/>
                <a:cs typeface="Nikosh" pitchFamily="2" charset="0"/>
              </a:rPr>
              <a:t>আসবে</a:t>
            </a:r>
            <a:r>
              <a:rPr lang="en-US" sz="3600" dirty="0" smtClean="0">
                <a:solidFill>
                  <a:srgbClr val="FFFF00"/>
                </a:solidFill>
                <a:latin typeface="NikoshBN"/>
                <a:cs typeface="Nikosh" pitchFamily="2" charset="0"/>
              </a:rPr>
              <a:t>।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4" name="Picture 13" descr="images(6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3124200"/>
            <a:ext cx="979714" cy="857250"/>
          </a:xfrm>
          <a:prstGeom prst="rect">
            <a:avLst/>
          </a:prstGeom>
        </p:spPr>
      </p:pic>
      <p:pic>
        <p:nvPicPr>
          <p:cNvPr id="15" name="Picture 14" descr="images(6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886" y="3105150"/>
            <a:ext cx="979714" cy="8572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971799"/>
          </a:xfr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)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মার্থালিন্ডস্ট্রম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নূরজাহান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দাপনাজোর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করটিয়া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বাসাইল,টাঙ্গাইল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800600"/>
            <a:ext cx="8991600" cy="1524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New folder mobile\Pictures\facebook\FB_IMG_150184030253718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4038600" cy="26867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534400" cy="1109662"/>
          </a:xfrm>
          <a:solidFill>
            <a:srgbClr val="FF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04800" y="381000"/>
            <a:ext cx="8763000" cy="7620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8" name="Picture 7" descr="images(6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52600"/>
            <a:ext cx="3124200" cy="3124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index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219200"/>
            <a:ext cx="4648200" cy="4038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8ম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5 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8933" y="1600200"/>
            <a:ext cx="35771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3918231" cy="4800600"/>
          </a:xfrm>
          <a:prstGeom prst="rect">
            <a:avLst/>
          </a:prstGeom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600200"/>
            <a:ext cx="4572000" cy="2286000"/>
          </a:xfrm>
          <a:prstGeom prst="rect">
            <a:avLst/>
          </a:prstGeom>
        </p:spPr>
      </p:pic>
      <p:pic>
        <p:nvPicPr>
          <p:cNvPr id="6" name="Picture 5" descr="index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4038600"/>
            <a:ext cx="4849851" cy="25908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dirty="0"/>
          </a:p>
        </p:txBody>
      </p:sp>
      <p:pic>
        <p:nvPicPr>
          <p:cNvPr id="3" name="Picture 2" descr="index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4159250" cy="4191000"/>
          </a:xfrm>
          <a:prstGeom prst="rect">
            <a:avLst/>
          </a:prstGeom>
        </p:spPr>
      </p:pic>
      <p:pic>
        <p:nvPicPr>
          <p:cNvPr id="5" name="Picture 4" descr="images(2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981200"/>
            <a:ext cx="3356139" cy="4191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images(34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0999" y="3733800"/>
            <a:ext cx="3841531" cy="2590800"/>
          </a:xfrm>
        </p:spPr>
      </p:pic>
      <p:pic>
        <p:nvPicPr>
          <p:cNvPr id="7" name="Content Placeholder 6" descr="images(21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600200"/>
            <a:ext cx="3352800" cy="2224528"/>
          </a:xfrm>
        </p:spPr>
      </p:pic>
      <p:pic>
        <p:nvPicPr>
          <p:cNvPr id="11" name="Picture 10" descr="images(2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447800"/>
            <a:ext cx="3276600" cy="2257425"/>
          </a:xfrm>
          <a:prstGeom prst="rect">
            <a:avLst/>
          </a:prstGeom>
        </p:spPr>
      </p:pic>
      <p:pic>
        <p:nvPicPr>
          <p:cNvPr id="12" name="Picture 11" descr="images(4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810000"/>
            <a:ext cx="2895600" cy="2895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images(3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524000"/>
            <a:ext cx="3735834" cy="2991644"/>
          </a:xfrm>
        </p:spPr>
      </p:pic>
      <p:pic>
        <p:nvPicPr>
          <p:cNvPr id="6" name="Content Placeholder 5" descr="images(3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0999" y="4495800"/>
            <a:ext cx="8305801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ages(1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0" y="1600200"/>
            <a:ext cx="2000250" cy="2286000"/>
          </a:xfrm>
          <a:prstGeom prst="rect">
            <a:avLst/>
          </a:prstGeom>
        </p:spPr>
      </p:pic>
      <p:pic>
        <p:nvPicPr>
          <p:cNvPr id="10" name="Picture 9" descr="images(2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1828800"/>
            <a:ext cx="2143125" cy="22098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724400" y="1752600"/>
            <a:ext cx="4419600" cy="3429000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N"/>
                <a:cs typeface="Nikosh" pitchFamily="2" charset="0"/>
              </a:rPr>
              <a:t>সরকারি</a:t>
            </a:r>
            <a:r>
              <a:rPr lang="en-US" sz="4000" dirty="0" smtClean="0">
                <a:solidFill>
                  <a:srgbClr val="FF0000"/>
                </a:solidFill>
                <a:latin typeface="NikoshBN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N"/>
                <a:cs typeface="Nikosh" pitchFamily="2" charset="0"/>
              </a:rPr>
              <a:t>কর্মকান্ডে</a:t>
            </a:r>
            <a:r>
              <a:rPr lang="en-US" sz="4000" dirty="0" smtClean="0">
                <a:solidFill>
                  <a:srgbClr val="FF0000"/>
                </a:solidFill>
                <a:latin typeface="NikoshBN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N"/>
                <a:cs typeface="Nikosh" pitchFamily="2" charset="0"/>
              </a:rPr>
              <a:t>তথ্য</a:t>
            </a:r>
            <a:r>
              <a:rPr lang="en-US" sz="4000" dirty="0" smtClean="0">
                <a:solidFill>
                  <a:srgbClr val="FF0000"/>
                </a:solidFill>
                <a:latin typeface="NikoshBN"/>
                <a:cs typeface="Nikosh" pitchFamily="2" charset="0"/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  <a:latin typeface="NikoshBN"/>
                <a:cs typeface="Nikosh" pitchFamily="2" charset="0"/>
              </a:rPr>
              <a:t>যোগাযোগ</a:t>
            </a:r>
            <a:r>
              <a:rPr lang="en-US" sz="4000" dirty="0" smtClean="0">
                <a:solidFill>
                  <a:srgbClr val="FF0000"/>
                </a:solidFill>
                <a:latin typeface="NikoshBN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N"/>
                <a:cs typeface="Nikosh" pitchFamily="2" charset="0"/>
              </a:rPr>
              <a:t>প্রযুক্তির</a:t>
            </a:r>
            <a:r>
              <a:rPr lang="en-US" sz="4000" dirty="0" smtClean="0">
                <a:solidFill>
                  <a:srgbClr val="FF0000"/>
                </a:solidFill>
                <a:latin typeface="NikoshBN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N"/>
                <a:cs typeface="Nikosh" pitchFamily="2" charset="0"/>
              </a:rPr>
              <a:t>প্রয়োগ</a:t>
            </a:r>
            <a:r>
              <a:rPr lang="en-US" sz="4000" dirty="0" smtClean="0">
                <a:solidFill>
                  <a:srgbClr val="FF0000"/>
                </a:solidFill>
                <a:latin typeface="NikoshBN"/>
                <a:cs typeface="Nikosh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N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791200"/>
            <a:ext cx="82296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images(6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600"/>
            <a:ext cx="3733800" cy="37338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524000" y="1143000"/>
            <a:ext cx="7543800" cy="152400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N"/>
                <a:cs typeface="Nikosh" pitchFamily="2" charset="0"/>
              </a:rPr>
              <a:t>সরকারি</a:t>
            </a:r>
            <a:r>
              <a:rPr lang="en-US" sz="3200" dirty="0" smtClean="0">
                <a:latin typeface="NikoshBN"/>
                <a:cs typeface="Nikosh" pitchFamily="2" charset="0"/>
              </a:rPr>
              <a:t> </a:t>
            </a:r>
            <a:r>
              <a:rPr lang="en-US" sz="3200" dirty="0" err="1" smtClean="0">
                <a:latin typeface="NikoshBN"/>
                <a:cs typeface="Nikosh" pitchFamily="2" charset="0"/>
              </a:rPr>
              <a:t>কাজে</a:t>
            </a:r>
            <a:r>
              <a:rPr lang="en-US" sz="3200" dirty="0" smtClean="0">
                <a:latin typeface="NikoshBN"/>
                <a:cs typeface="Nikosh" pitchFamily="2" charset="0"/>
              </a:rPr>
              <a:t> </a:t>
            </a:r>
            <a:r>
              <a:rPr lang="en-US" sz="3200" dirty="0" err="1" smtClean="0">
                <a:latin typeface="NikoshBN"/>
                <a:cs typeface="Nikosh" pitchFamily="2" charset="0"/>
              </a:rPr>
              <a:t>আইসিটির</a:t>
            </a:r>
            <a:r>
              <a:rPr lang="en-US" sz="3200" dirty="0" smtClean="0">
                <a:latin typeface="NikoshBN"/>
                <a:cs typeface="Nikosh" pitchFamily="2" charset="0"/>
              </a:rPr>
              <a:t> </a:t>
            </a:r>
            <a:r>
              <a:rPr lang="en-US" sz="3200" dirty="0" err="1" smtClean="0">
                <a:latin typeface="NikoshBN"/>
                <a:cs typeface="Nikosh" pitchFamily="2" charset="0"/>
              </a:rPr>
              <a:t>ব্যবহার</a:t>
            </a:r>
            <a:r>
              <a:rPr lang="en-US" sz="3200" dirty="0" smtClean="0">
                <a:latin typeface="NikoshBN"/>
                <a:cs typeface="Nikosh" pitchFamily="2" charset="0"/>
              </a:rPr>
              <a:t> </a:t>
            </a:r>
            <a:r>
              <a:rPr lang="en-US" sz="3200" dirty="0" err="1" smtClean="0">
                <a:latin typeface="NikoshBN"/>
                <a:cs typeface="Nikosh" pitchFamily="2" charset="0"/>
              </a:rPr>
              <a:t>বর্ণনা</a:t>
            </a:r>
            <a:r>
              <a:rPr lang="en-US" sz="3200" dirty="0" smtClean="0">
                <a:latin typeface="NikoshBN"/>
                <a:cs typeface="Nikosh" pitchFamily="2" charset="0"/>
              </a:rPr>
              <a:t> </a:t>
            </a:r>
            <a:r>
              <a:rPr lang="en-US" sz="3200" dirty="0" err="1" smtClean="0">
                <a:latin typeface="NikoshBN"/>
                <a:cs typeface="Nikosh" pitchFamily="2" charset="0"/>
              </a:rPr>
              <a:t>করতে</a:t>
            </a:r>
            <a:r>
              <a:rPr lang="en-US" sz="3200" dirty="0" smtClean="0">
                <a:latin typeface="NikoshBN"/>
                <a:cs typeface="Nikosh" pitchFamily="2" charset="0"/>
              </a:rPr>
              <a:t> </a:t>
            </a:r>
            <a:r>
              <a:rPr lang="en-US" sz="3200" dirty="0" err="1" smtClean="0">
                <a:latin typeface="NikoshBN"/>
                <a:cs typeface="Nikosh" pitchFamily="2" charset="0"/>
              </a:rPr>
              <a:t>পারবে</a:t>
            </a:r>
            <a:r>
              <a:rPr lang="en-US" sz="3200" dirty="0" smtClean="0">
                <a:latin typeface="NikoshBN"/>
                <a:cs typeface="Nikosh" pitchFamily="2" charset="0"/>
              </a:rPr>
              <a:t>।</a:t>
            </a:r>
            <a:endParaRPr lang="en-US" sz="3200" dirty="0">
              <a:latin typeface="NikoshBN"/>
              <a:cs typeface="Nikosh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38200" y="2514600"/>
            <a:ext cx="7543800" cy="15240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N"/>
                <a:cs typeface="Nikosh" pitchFamily="2" charset="0"/>
              </a:rPr>
              <a:t>সরকারি</a:t>
            </a:r>
            <a:r>
              <a:rPr lang="en-US" sz="3200" dirty="0" smtClean="0">
                <a:latin typeface="NikoshBN"/>
                <a:cs typeface="Nikosh" pitchFamily="2" charset="0"/>
              </a:rPr>
              <a:t> </a:t>
            </a:r>
            <a:r>
              <a:rPr lang="en-US" sz="3200" dirty="0" err="1" smtClean="0">
                <a:latin typeface="NikoshBN"/>
                <a:cs typeface="Nikosh" pitchFamily="2" charset="0"/>
              </a:rPr>
              <a:t>কাজে</a:t>
            </a:r>
            <a:r>
              <a:rPr lang="en-US" sz="3200" dirty="0" smtClean="0">
                <a:latin typeface="NikoshBN"/>
                <a:cs typeface="Nikosh" pitchFamily="2" charset="0"/>
              </a:rPr>
              <a:t> </a:t>
            </a:r>
            <a:r>
              <a:rPr lang="en-US" sz="3200" dirty="0" err="1" smtClean="0">
                <a:latin typeface="NikoshBN"/>
                <a:cs typeface="Nikosh" pitchFamily="2" charset="0"/>
              </a:rPr>
              <a:t>আইসিটির</a:t>
            </a:r>
            <a:r>
              <a:rPr lang="en-US" sz="3200" dirty="0" smtClean="0">
                <a:latin typeface="NikoshBN"/>
                <a:cs typeface="Nikosh" pitchFamily="2" charset="0"/>
              </a:rPr>
              <a:t> </a:t>
            </a:r>
            <a:r>
              <a:rPr lang="en-US" sz="3200" dirty="0" err="1" smtClean="0">
                <a:latin typeface="NikoshBN"/>
                <a:cs typeface="Nikosh" pitchFamily="2" charset="0"/>
              </a:rPr>
              <a:t>গুরুত্ব</a:t>
            </a:r>
            <a:r>
              <a:rPr lang="en-US" sz="3200" dirty="0" smtClean="0">
                <a:latin typeface="NikoshBN"/>
                <a:cs typeface="Nikosh" pitchFamily="2" charset="0"/>
              </a:rPr>
              <a:t> </a:t>
            </a:r>
            <a:r>
              <a:rPr lang="en-US" sz="3200" dirty="0" err="1" smtClean="0">
                <a:latin typeface="NikoshBN"/>
                <a:cs typeface="Nikosh" pitchFamily="2" charset="0"/>
              </a:rPr>
              <a:t>ব্যাখ্যা</a:t>
            </a:r>
            <a:r>
              <a:rPr lang="en-US" sz="3200" dirty="0" smtClean="0">
                <a:latin typeface="NikoshBN"/>
                <a:cs typeface="Nikosh" pitchFamily="2" charset="0"/>
              </a:rPr>
              <a:t> </a:t>
            </a:r>
            <a:r>
              <a:rPr lang="en-US" sz="3200" dirty="0" err="1" smtClean="0">
                <a:latin typeface="NikoshBN"/>
                <a:cs typeface="Nikosh" pitchFamily="2" charset="0"/>
              </a:rPr>
              <a:t>করতে</a:t>
            </a:r>
            <a:r>
              <a:rPr lang="en-US" sz="3200" dirty="0" smtClean="0">
                <a:latin typeface="NikoshBN"/>
                <a:cs typeface="Nikosh" pitchFamily="2" charset="0"/>
              </a:rPr>
              <a:t> </a:t>
            </a:r>
            <a:r>
              <a:rPr lang="en-US" sz="3200" dirty="0" err="1" smtClean="0">
                <a:latin typeface="NikoshBN"/>
                <a:cs typeface="Nikosh" pitchFamily="2" charset="0"/>
              </a:rPr>
              <a:t>পারবে</a:t>
            </a:r>
            <a:r>
              <a:rPr lang="en-US" sz="3200" dirty="0" smtClean="0">
                <a:latin typeface="NikoshBN"/>
                <a:cs typeface="Nikosh" pitchFamily="2" charset="0"/>
              </a:rPr>
              <a:t>।</a:t>
            </a:r>
            <a:endParaRPr lang="en-US" sz="3200" dirty="0" smtClean="0"/>
          </a:p>
        </p:txBody>
      </p:sp>
      <p:sp>
        <p:nvSpPr>
          <p:cNvPr id="5" name="Right Arrow 4"/>
          <p:cNvSpPr/>
          <p:nvPr/>
        </p:nvSpPr>
        <p:spPr>
          <a:xfrm>
            <a:off x="609600" y="4038600"/>
            <a:ext cx="7239000" cy="152400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N"/>
                <a:cs typeface="Nikosh" pitchFamily="2" charset="0"/>
              </a:rPr>
              <a:t>সরকারি</a:t>
            </a:r>
            <a:r>
              <a:rPr lang="en-US" sz="2800" dirty="0" smtClean="0">
                <a:latin typeface="NikoshBN"/>
                <a:cs typeface="Nikosh" pitchFamily="2" charset="0"/>
              </a:rPr>
              <a:t> </a:t>
            </a:r>
            <a:r>
              <a:rPr lang="en-US" sz="2800" dirty="0" err="1" smtClean="0">
                <a:latin typeface="NikoshBN"/>
                <a:cs typeface="Nikosh" pitchFamily="2" charset="0"/>
              </a:rPr>
              <a:t>কাজে</a:t>
            </a:r>
            <a:r>
              <a:rPr lang="en-US" sz="2800" dirty="0" smtClean="0">
                <a:latin typeface="NikoshBN"/>
                <a:cs typeface="Nikosh" pitchFamily="2" charset="0"/>
              </a:rPr>
              <a:t> </a:t>
            </a:r>
            <a:r>
              <a:rPr lang="en-US" sz="2800" dirty="0" err="1" smtClean="0">
                <a:latin typeface="NikoshBN"/>
                <a:cs typeface="Nikosh" pitchFamily="2" charset="0"/>
              </a:rPr>
              <a:t>আইসিটি</a:t>
            </a:r>
            <a:r>
              <a:rPr lang="en-US" sz="2800" dirty="0" smtClean="0">
                <a:latin typeface="NikoshBN"/>
                <a:cs typeface="Nikosh" pitchFamily="2" charset="0"/>
              </a:rPr>
              <a:t> </a:t>
            </a:r>
            <a:r>
              <a:rPr lang="en-US" sz="2800" dirty="0" err="1" smtClean="0">
                <a:latin typeface="NikoshBN"/>
                <a:cs typeface="Nikosh" pitchFamily="2" charset="0"/>
              </a:rPr>
              <a:t>সেবা</a:t>
            </a:r>
            <a:r>
              <a:rPr lang="en-US" sz="2800" dirty="0" smtClean="0">
                <a:latin typeface="NikoshBN"/>
                <a:cs typeface="Nikosh" pitchFamily="2" charset="0"/>
              </a:rPr>
              <a:t> </a:t>
            </a:r>
            <a:r>
              <a:rPr lang="en-US" sz="2800" dirty="0" err="1" smtClean="0">
                <a:latin typeface="NikoshBN"/>
                <a:cs typeface="Nikosh" pitchFamily="2" charset="0"/>
              </a:rPr>
              <a:t>গুলো</a:t>
            </a:r>
            <a:r>
              <a:rPr lang="en-US" sz="2800" dirty="0" smtClean="0">
                <a:latin typeface="NikoshBN"/>
                <a:cs typeface="Nikosh" pitchFamily="2" charset="0"/>
              </a:rPr>
              <a:t> </a:t>
            </a:r>
            <a:r>
              <a:rPr lang="en-US" sz="2800" dirty="0" err="1" smtClean="0">
                <a:latin typeface="NikoshBN"/>
                <a:cs typeface="Nikosh" pitchFamily="2" charset="0"/>
              </a:rPr>
              <a:t>জানতে</a:t>
            </a:r>
            <a:r>
              <a:rPr lang="en-US" sz="2800" dirty="0" smtClean="0">
                <a:latin typeface="NikoshBN"/>
                <a:cs typeface="Nikosh" pitchFamily="2" charset="0"/>
              </a:rPr>
              <a:t> </a:t>
            </a:r>
            <a:r>
              <a:rPr lang="en-US" sz="2800" dirty="0" err="1" smtClean="0">
                <a:latin typeface="NikoshBN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BN"/>
                <a:cs typeface="Nikosh" pitchFamily="2" charset="0"/>
              </a:rPr>
              <a:t> </a:t>
            </a:r>
            <a:r>
              <a:rPr lang="en-US" sz="2800" dirty="0" err="1" smtClean="0">
                <a:latin typeface="NikoshBN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BN"/>
                <a:cs typeface="Nikosh" pitchFamily="2" charset="0"/>
              </a:rPr>
              <a:t>।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304800" y="5334000"/>
            <a:ext cx="6781800" cy="15240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N"/>
                <a:cs typeface="Nikosh" pitchFamily="2" charset="0"/>
              </a:rPr>
              <a:t>সরকারি</a:t>
            </a:r>
            <a:r>
              <a:rPr lang="en-US" sz="2800" dirty="0" smtClean="0">
                <a:latin typeface="NikoshBN"/>
                <a:cs typeface="Nikosh" pitchFamily="2" charset="0"/>
              </a:rPr>
              <a:t> </a:t>
            </a:r>
            <a:r>
              <a:rPr lang="en-US" sz="2800" dirty="0" err="1" smtClean="0">
                <a:latin typeface="NikoshBN"/>
                <a:cs typeface="Nikosh" pitchFamily="2" charset="0"/>
              </a:rPr>
              <a:t>কাজে</a:t>
            </a:r>
            <a:r>
              <a:rPr lang="en-US" sz="2800" dirty="0" smtClean="0">
                <a:latin typeface="NikoshBN"/>
                <a:cs typeface="Nikosh" pitchFamily="2" charset="0"/>
              </a:rPr>
              <a:t> </a:t>
            </a:r>
            <a:r>
              <a:rPr lang="en-US" sz="2800" dirty="0" err="1" smtClean="0">
                <a:latin typeface="NikoshBN"/>
                <a:cs typeface="Nikosh" pitchFamily="2" charset="0"/>
              </a:rPr>
              <a:t>আইসিটির</a:t>
            </a:r>
            <a:r>
              <a:rPr lang="en-US" sz="2800" dirty="0" smtClean="0">
                <a:latin typeface="NikoshBN"/>
                <a:cs typeface="Nikosh" pitchFamily="2" charset="0"/>
              </a:rPr>
              <a:t> </a:t>
            </a:r>
            <a:r>
              <a:rPr lang="en-US" sz="2800" dirty="0" err="1" smtClean="0">
                <a:latin typeface="NikoshBN"/>
                <a:cs typeface="Nikosh" pitchFamily="2" charset="0"/>
              </a:rPr>
              <a:t>প্রয়োগের</a:t>
            </a:r>
            <a:r>
              <a:rPr lang="en-US" sz="2800" dirty="0" smtClean="0">
                <a:latin typeface="NikoshBN"/>
                <a:cs typeface="Nikosh" pitchFamily="2" charset="0"/>
              </a:rPr>
              <a:t> </a:t>
            </a:r>
            <a:r>
              <a:rPr lang="en-US" sz="2800" dirty="0" err="1" smtClean="0">
                <a:latin typeface="NikoshBN"/>
                <a:cs typeface="Nikosh" pitchFamily="2" charset="0"/>
              </a:rPr>
              <a:t>ক্ষেত্রগুলো</a:t>
            </a:r>
            <a:r>
              <a:rPr lang="en-US" sz="2800" dirty="0" smtClean="0">
                <a:latin typeface="NikoshBN"/>
                <a:cs typeface="Nikosh" pitchFamily="2" charset="0"/>
              </a:rPr>
              <a:t> </a:t>
            </a:r>
            <a:r>
              <a:rPr lang="en-US" sz="2800" dirty="0" err="1" smtClean="0">
                <a:latin typeface="NikoshBN"/>
                <a:cs typeface="Nikosh" pitchFamily="2" charset="0"/>
              </a:rPr>
              <a:t>চিহ্নিত</a:t>
            </a:r>
            <a:r>
              <a:rPr lang="en-US" sz="2800" dirty="0" smtClean="0">
                <a:latin typeface="NikoshBN"/>
                <a:cs typeface="Nikosh" pitchFamily="2" charset="0"/>
              </a:rPr>
              <a:t> </a:t>
            </a:r>
            <a:r>
              <a:rPr lang="en-US" sz="2800" dirty="0" err="1" smtClean="0">
                <a:latin typeface="NikoshBN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BN"/>
                <a:cs typeface="Nikosh" pitchFamily="2" charset="0"/>
              </a:rPr>
              <a:t> </a:t>
            </a:r>
            <a:r>
              <a:rPr lang="en-US" sz="2800" dirty="0" err="1" smtClean="0">
                <a:latin typeface="NikoshBN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BN"/>
                <a:cs typeface="Nikosh" pitchFamily="2" charset="0"/>
              </a:rPr>
              <a:t>।</a:t>
            </a:r>
            <a:endParaRPr lang="en-US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428</Words>
  <Application>Microsoft Office PowerPoint</Application>
  <PresentationFormat>On-screen Show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আজকের ক্লাসে সবাইকে স্বাগতম। </vt:lpstr>
      <vt:lpstr>শিক্ষক পরিচিতি</vt:lpstr>
      <vt:lpstr>পাঠ পরিচিতি</vt:lpstr>
      <vt:lpstr>চিত্র গুলো লক্ষ্য কর</vt:lpstr>
      <vt:lpstr>চিত্র গুলো লক্ষ্য কর</vt:lpstr>
      <vt:lpstr>চিত্র গুলো লক্ষ্য কর</vt:lpstr>
      <vt:lpstr>চিত্র গুলো লক্ষ্য কর</vt:lpstr>
      <vt:lpstr>পাঠ ঘোষণা</vt:lpstr>
      <vt:lpstr>শিখন ফল</vt:lpstr>
      <vt:lpstr>সরকারি তথ্যাদি প্রকাশ </vt:lpstr>
      <vt:lpstr>বিশেষ দিবস ও ঘটনা সম্পর্কে প্রচার।</vt:lpstr>
      <vt:lpstr>দোরগোড়ায় সরকারি সেবা।</vt:lpstr>
      <vt:lpstr>ই-বুক/ ই-পর্চা</vt:lpstr>
      <vt:lpstr>ই-পুর্জি/পরীক্ষার ফলাফল</vt:lpstr>
      <vt:lpstr>ই-স্বাস্থ্য সেবা/আয়কর রিটার্ন প্রস্তুত</vt:lpstr>
      <vt:lpstr>পরিবহন/টাকা স্থানান্তর</vt:lpstr>
      <vt:lpstr>মূল্যায়ণ</vt:lpstr>
      <vt:lpstr>দলীয় কাজ</vt:lpstr>
      <vt:lpstr>বাড়ির কাজ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nice</dc:creator>
  <cp:lastModifiedBy>Hp</cp:lastModifiedBy>
  <cp:revision>244</cp:revision>
  <dcterms:created xsi:type="dcterms:W3CDTF">2001-12-31T18:01:36Z</dcterms:created>
  <dcterms:modified xsi:type="dcterms:W3CDTF">2020-05-01T13:36:20Z</dcterms:modified>
</cp:coreProperties>
</file>