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60" r:id="rId16"/>
    <p:sldId id="261" r:id="rId17"/>
    <p:sldId id="279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6237" autoAdjust="0"/>
  </p:normalViewPr>
  <p:slideViewPr>
    <p:cSldViewPr>
      <p:cViewPr>
        <p:scale>
          <a:sx n="100" d="100"/>
          <a:sy n="100" d="100"/>
        </p:scale>
        <p:origin x="-282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BF18C-7361-4E8D-A4A4-18E86077DF1C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8820C-2ED0-47A2-8122-7A86CEACB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97186-E0C3-4381-A48C-0E1CA493A2C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1"/>
            <a:ext cx="8991600" cy="3910013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2590800" y="228600"/>
            <a:ext cx="3657600" cy="1752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ক্লাশে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স্বাগতম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3" name="Picture 12" descr="IMG_20180826_1221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1" y="152400"/>
            <a:ext cx="2343151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1"/>
            <a:ext cx="2209800" cy="1914525"/>
          </a:xfrm>
          <a:prstGeom prst="rect">
            <a:avLst/>
          </a:prstGeom>
        </p:spPr>
      </p:pic>
    </p:spTree>
  </p:cSld>
  <p:clrMapOvr>
    <a:masterClrMapping/>
  </p:clrMapOvr>
  <p:transition advClick="0" advTm="0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xels-photo-11246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8915400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5943600"/>
            <a:ext cx="166263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গাড়ি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639175" cy="4953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00347" y="6019800"/>
            <a:ext cx="353814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অফিস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সরঞ্জাম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4191000" cy="4800600"/>
          </a:xfrm>
          <a:prstGeom prst="rect">
            <a:avLst/>
          </a:prstGeom>
        </p:spPr>
      </p:pic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143000"/>
            <a:ext cx="3886200" cy="480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5943600"/>
            <a:ext cx="3124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ট্রেড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মার্ক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5943600"/>
            <a:ext cx="2438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ট্রেড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মার্ক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4495800" cy="5029200"/>
          </a:xfrm>
          <a:prstGeom prst="rect">
            <a:avLst/>
          </a:prstGeom>
        </p:spPr>
      </p:pic>
      <p:pic>
        <p:nvPicPr>
          <p:cNvPr id="3" name="Picture 2" descr="istockphoto-838725216-612x6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90600"/>
            <a:ext cx="4038600" cy="502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6096000"/>
            <a:ext cx="28047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আসবাবপত্র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6096000"/>
            <a:ext cx="327659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আসবাবপত্র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2514600" cy="4495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228600"/>
            <a:ext cx="757771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ধারনা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791200"/>
            <a:ext cx="18533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ট্রেডমার্ক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143000"/>
            <a:ext cx="57150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সমস্থ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সম্পত্তির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বাহ্যিক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অবস্থান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অর্থা</a:t>
            </a:r>
            <a:r>
              <a:rPr lang="en-US" sz="4000" dirty="0" smtClean="0"/>
              <a:t>ৎ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সম্পত্তি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ছোয়া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অদৃশ্যমান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সম্পদ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বলে।এর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বাস্তব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অস্তিত্ব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থাকলেও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অর্থনৈতিক</a:t>
            </a:r>
            <a:r>
              <a:rPr lang="en-US" sz="4000" dirty="0" smtClean="0"/>
              <a:t> ও </a:t>
            </a:r>
            <a:r>
              <a:rPr lang="en-US" sz="4000" dirty="0" err="1" smtClean="0"/>
              <a:t>ব্যবসায়িক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মূল্য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আছে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p-2016-10-06-097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914400"/>
            <a:ext cx="3962400" cy="4991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914400"/>
            <a:ext cx="4876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একক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81200"/>
            <a:ext cx="4953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পূর্ণমানঃ৫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সময়ঃ৫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মিনিট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038600"/>
            <a:ext cx="4953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সম্পদেরপাঁচটি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উদাহারণ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লিখ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915275" cy="36052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 rot="19679956">
            <a:off x="-33551" y="976564"/>
            <a:ext cx="44747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জোড়ায়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কাজ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387747">
            <a:off x="5853507" y="204878"/>
            <a:ext cx="307151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পূর্ণমানঃ৫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419600"/>
            <a:ext cx="868680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অদৃশ্যমান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লেনদেনের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পাঁচটি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উদাহারণ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লিথ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57200"/>
            <a:ext cx="35846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দলগত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600200"/>
            <a:ext cx="43685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সময়ঃ৫ </a:t>
            </a:r>
            <a:r>
              <a:rPr lang="en-US" sz="5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মিনিট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1" y="2967335"/>
            <a:ext cx="88392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সংজ্ঞা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লিখ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1600"/>
            <a:ext cx="3657600" cy="3181350"/>
          </a:xfrm>
          <a:prstGeom prst="rect">
            <a:avLst/>
          </a:prstGeom>
        </p:spPr>
      </p:pic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371600"/>
            <a:ext cx="4419600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381000"/>
            <a:ext cx="434330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বাড়ির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কাজ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648200"/>
            <a:ext cx="822960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সম্পদেরপাঁচটি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পার্থক্য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লি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খে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আনবে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7304" y="990600"/>
            <a:ext cx="49632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সবাইকে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839200" cy="5562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5403" y="324433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5403" y="324433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advClick="0" advTm="0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152401"/>
            <a:ext cx="8839200" cy="59708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শিক্ষক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r>
              <a:rPr lang="en-US" sz="5400" dirty="0" smtClean="0"/>
              <a:t>,</a:t>
            </a:r>
          </a:p>
          <a:p>
            <a:pPr algn="ctr"/>
            <a:r>
              <a:rPr lang="en-US" sz="4800" dirty="0" err="1" smtClean="0"/>
              <a:t>নামঃসৈয়দ</a:t>
            </a:r>
            <a:r>
              <a:rPr lang="en-US" sz="4800" dirty="0" smtClean="0"/>
              <a:t> </a:t>
            </a:r>
            <a:r>
              <a:rPr lang="en-US" sz="4800" dirty="0" err="1" smtClean="0"/>
              <a:t>মোহাম্মদ</a:t>
            </a:r>
            <a:r>
              <a:rPr lang="en-US" sz="4800" dirty="0" smtClean="0"/>
              <a:t> </a:t>
            </a:r>
            <a:r>
              <a:rPr lang="en-US" sz="4800" dirty="0" err="1" smtClean="0"/>
              <a:t>হাবিবুর</a:t>
            </a:r>
            <a:r>
              <a:rPr lang="en-US" sz="4800" dirty="0" smtClean="0"/>
              <a:t> </a:t>
            </a:r>
            <a:r>
              <a:rPr lang="en-US" sz="4800" dirty="0" err="1" smtClean="0"/>
              <a:t>রহমান</a:t>
            </a:r>
            <a:r>
              <a:rPr lang="en-US" sz="4800" dirty="0" smtClean="0"/>
              <a:t>।</a:t>
            </a:r>
          </a:p>
          <a:p>
            <a:pPr algn="ctr"/>
            <a:r>
              <a:rPr lang="en-US" sz="5400" dirty="0" err="1" smtClean="0"/>
              <a:t>পদবীঃসহকারী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প্রধান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শিক্ষক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প্রতিষ্টানঃকদলপুর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স্কুল</a:t>
            </a:r>
            <a:r>
              <a:rPr lang="en-US" sz="5400" dirty="0" smtClean="0"/>
              <a:t> </a:t>
            </a:r>
            <a:r>
              <a:rPr lang="en-US" sz="5400" dirty="0" err="1" smtClean="0"/>
              <a:t>এন্ড</a:t>
            </a:r>
            <a:r>
              <a:rPr lang="en-US" sz="5400" dirty="0" smtClean="0"/>
              <a:t> </a:t>
            </a:r>
            <a:r>
              <a:rPr lang="en-US" sz="5400" dirty="0" err="1" smtClean="0"/>
              <a:t>কলেজ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উপজিলাঃরাউজান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জেলাঃচট্টগ্রাম</a:t>
            </a:r>
            <a:r>
              <a:rPr lang="en-US" sz="5400" dirty="0" smtClean="0"/>
              <a:t>।</a:t>
            </a:r>
          </a:p>
          <a:p>
            <a:pPr algn="ctr"/>
            <a:r>
              <a:rPr lang="en-US" sz="3200" dirty="0" smtClean="0"/>
              <a:t>মোবাইলঃ০১৮১৫৫৮৭৫৫২,০১৮৫৯৫৪৩১২১,</a:t>
            </a:r>
          </a:p>
          <a:p>
            <a:pPr algn="ctr"/>
            <a:r>
              <a:rPr lang="en-US" sz="3200" dirty="0" smtClean="0"/>
              <a:t>ইমেইলঃhabibrahaman1979552@gmail.com</a:t>
            </a:r>
          </a:p>
        </p:txBody>
      </p:sp>
    </p:spTree>
  </p:cSld>
  <p:clrMapOvr>
    <a:masterClrMapping/>
  </p:clrMapOvr>
  <p:transition advClick="0" advTm="0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85800"/>
            <a:ext cx="8972846" cy="67403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শ্রেণিঃদশম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অধ্যায়ঃ৮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বিষয়ঃহিসাব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বিজ্ঞান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পাঠের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বিষয়ঃদৃশ্যমান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হিসাব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সময়ঃ৫০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মিনিট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তারিখঃ২৯/০৪/২০২০ইং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0"/>
            <a:ext cx="365760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নিচের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ছবি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গুলো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দেখঃ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4581525" cy="4191000"/>
          </a:xfrm>
          <a:prstGeom prst="rect">
            <a:avLst/>
          </a:prstGeom>
        </p:spPr>
      </p:pic>
      <p:pic>
        <p:nvPicPr>
          <p:cNvPr id="7" name="Picture 6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838200"/>
            <a:ext cx="4029075" cy="4191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5105400"/>
            <a:ext cx="4572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5105400"/>
            <a:ext cx="41148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লেনদেন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599" cy="79406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আজকের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পাঠঃ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en-US" sz="1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1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</a:t>
            </a:r>
            <a:endParaRPr lang="en-U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990600"/>
            <a:ext cx="8458200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এই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শেষে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শিক্ষর্থীরাঃ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স্থায়ী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কি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বর্ণনা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করতে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পারবে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অদৃশ্যমান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ধারনা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ব্যাখ্যা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করতে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পারবে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Depriciation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ধার্য়ের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কারণ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ব্যাখ্যা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করতে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পারবে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অবচয়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ধার্য়ের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পদ্ধতি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বর্ণনা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করতে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পারবে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0"/>
            <a:ext cx="3352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শিখনফলঃ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838200"/>
            <a:ext cx="2209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দৃশ্যমান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819400" y="29718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5181600" y="5257800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অদৃশমান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57200" y="5181600"/>
            <a:ext cx="3048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প্রাকৃতিক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endParaRPr lang="en-US" sz="2400" dirty="0"/>
          </a:p>
        </p:txBody>
      </p:sp>
      <p:sp>
        <p:nvSpPr>
          <p:cNvPr id="8" name="Flowchart: Terminator 7"/>
          <p:cNvSpPr/>
          <p:nvPr/>
        </p:nvSpPr>
        <p:spPr>
          <a:xfrm>
            <a:off x="4038600" y="1981200"/>
            <a:ext cx="152400" cy="990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Terminator 8"/>
          <p:cNvSpPr/>
          <p:nvPr/>
        </p:nvSpPr>
        <p:spPr>
          <a:xfrm rot="1627254">
            <a:off x="2971800" y="4038600"/>
            <a:ext cx="457200" cy="1447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 rot="20404337">
            <a:off x="5151080" y="3977140"/>
            <a:ext cx="381000" cy="1676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0"/>
            <a:ext cx="861059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স্থায়ী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বিভাগঃ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7848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দৃশ্যমান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সম্পদের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ধারনাঃ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95400"/>
            <a:ext cx="4800600" cy="4343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1" y="5715000"/>
            <a:ext cx="350370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যন্ত্রপাতি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1295400"/>
            <a:ext cx="36576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সম্পত্তির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বাস্তব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অস্তিত্ব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আছে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অর্থা</a:t>
            </a:r>
            <a:r>
              <a:rPr lang="en-US" sz="4000" dirty="0" smtClean="0"/>
              <a:t>ৎ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সম্পত্তি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চোখে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ধরা্</a:t>
            </a:r>
            <a:r>
              <a:rPr lang="en-US" sz="4000" dirty="0" smtClean="0"/>
              <a:t> </a:t>
            </a:r>
            <a:r>
              <a:rPr lang="en-US" sz="4000" dirty="0" err="1" smtClean="0"/>
              <a:t>ছোয়া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দৃশ্যমান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সম্পদ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763000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6600" y="5791200"/>
            <a:ext cx="224785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বাড়ি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214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29</cp:revision>
  <dcterms:created xsi:type="dcterms:W3CDTF">2006-08-16T00:00:00Z</dcterms:created>
  <dcterms:modified xsi:type="dcterms:W3CDTF">2020-05-01T17:32:56Z</dcterms:modified>
</cp:coreProperties>
</file>