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BAA4-BB2C-4CD0-B4A0-E86DE604EB2E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A5B9-7D66-4F20-83B7-3BAB7FD0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4i3-gHxFkc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67150" y="3048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401917"/>
            <a:ext cx="11553548" cy="59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8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2038874" y="350953"/>
            <a:ext cx="801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এবং বল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" y="1028702"/>
            <a:ext cx="4867097" cy="3218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1012032"/>
            <a:ext cx="4594191" cy="3251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21"/>
          <p:cNvSpPr txBox="1"/>
          <p:nvPr/>
        </p:nvSpPr>
        <p:spPr>
          <a:xfrm>
            <a:off x="522196" y="4402253"/>
            <a:ext cx="1135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মার্চ রাতে নিরীহ বাঙালির উপর পাকিস্তানি বাহিনীর অত্যাচার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674596" y="4986453"/>
            <a:ext cx="968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আক্রমনের নাম কী দেওয়া হয়েছিল?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826996" y="5406627"/>
            <a:ext cx="968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 লাইট</a:t>
            </a:r>
          </a:p>
        </p:txBody>
      </p:sp>
    </p:spTree>
    <p:extLst>
      <p:ext uri="{BB962C8B-B14F-4D97-AF65-F5344CB8AC3E}">
        <p14:creationId xmlns:p14="http://schemas.microsoft.com/office/powerpoint/2010/main" val="9910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8794419" y="659025"/>
            <a:ext cx="2856931" cy="646331"/>
          </a:xfrm>
          <a:prstGeom prst="rect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1467291" y="4667350"/>
            <a:ext cx="93191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অপারেশন সার্চ লাইট কাকে বলে? খাতায় লিখ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62970" y="536552"/>
            <a:ext cx="2374710" cy="812800"/>
          </a:xfrm>
          <a:prstGeom prst="homePlate">
            <a:avLst>
              <a:gd name="adj" fmla="val 520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24" y="1376682"/>
            <a:ext cx="4171976" cy="28016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3" y="1704342"/>
            <a:ext cx="2120457" cy="14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/>
        </p:nvSpPr>
        <p:spPr>
          <a:xfrm>
            <a:off x="1386982" y="267010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এবং উত্তর দাও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931137"/>
            <a:ext cx="4389135" cy="2897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880782"/>
            <a:ext cx="4819266" cy="2908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21"/>
          <p:cNvSpPr txBox="1"/>
          <p:nvPr/>
        </p:nvSpPr>
        <p:spPr>
          <a:xfrm>
            <a:off x="1475882" y="3924610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যুদ্ধে অনেক মানুষ মেরে ফেলেছে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1552082" y="4559610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কি বলতে পার এ যুদ্ধে কত লোক প্রাণ হারিয়েছিল?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1628282" y="5308910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প্রায় ৩০ লক্ষ লোক</a:t>
            </a:r>
          </a:p>
        </p:txBody>
      </p:sp>
    </p:spTree>
    <p:extLst>
      <p:ext uri="{BB962C8B-B14F-4D97-AF65-F5344CB8AC3E}">
        <p14:creationId xmlns:p14="http://schemas.microsoft.com/office/powerpoint/2010/main" val="36454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0" y="1125708"/>
            <a:ext cx="5275156" cy="274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00" y="1125708"/>
            <a:ext cx="4845950" cy="276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21"/>
          <p:cNvSpPr txBox="1"/>
          <p:nvPr/>
        </p:nvSpPr>
        <p:spPr>
          <a:xfrm>
            <a:off x="1234582" y="4935768"/>
            <a:ext cx="931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পাকিস্তানি বাহিনী যুদ্ধের সময় অনেক গ্রাম জ্বালিয়ে দেয় এবং প্রায় ১ কোটির ও বেশি মানুষ ভারতে আশ্রয় নেয়।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2767250" y="486430"/>
            <a:ext cx="622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 দু’টিতে কী দেখতো পাচ্ছ?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95390" y="4000220"/>
            <a:ext cx="549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লোক অন্য কোথাও চলে যাচ্ছে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7097499" y="4075346"/>
            <a:ext cx="453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ঘরে আগুন জ্বলছে</a:t>
            </a:r>
          </a:p>
        </p:txBody>
      </p:sp>
    </p:spTree>
    <p:extLst>
      <p:ext uri="{BB962C8B-B14F-4D97-AF65-F5344CB8AC3E}">
        <p14:creationId xmlns:p14="http://schemas.microsoft.com/office/powerpoint/2010/main" val="32386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6" y="910456"/>
            <a:ext cx="4726352" cy="2933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1"/>
          <p:cNvSpPr txBox="1"/>
          <p:nvPr/>
        </p:nvSpPr>
        <p:spPr>
          <a:xfrm>
            <a:off x="427751" y="4092947"/>
            <a:ext cx="494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 করে দেওয়া হার্ডিঞ্জ ব্রিজ</a:t>
            </a:r>
          </a:p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 সময় পাকিস্তানি বাহিনী এই ব্রিজটি ধ্বংস করে দেয়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9" y="775384"/>
            <a:ext cx="4792891" cy="3085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21"/>
          <p:cNvSpPr txBox="1"/>
          <p:nvPr/>
        </p:nvSpPr>
        <p:spPr>
          <a:xfrm>
            <a:off x="6134100" y="4219093"/>
            <a:ext cx="5484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 সময় কিছু মানুষ মুক্তিযুদ্ধের বিপক্ষে অবস্থান নিয়েছিল, এরা হচ্ছে রাজাকার, শান্তিকমিটি, আলবদর, আল-শামস</a:t>
            </a:r>
          </a:p>
        </p:txBody>
      </p:sp>
    </p:spTree>
    <p:extLst>
      <p:ext uri="{BB962C8B-B14F-4D97-AF65-F5344CB8AC3E}">
        <p14:creationId xmlns:p14="http://schemas.microsoft.com/office/powerpoint/2010/main" val="179067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85443" y="536244"/>
            <a:ext cx="2702257" cy="812800"/>
          </a:xfrm>
          <a:prstGeom prst="homePlate">
            <a:avLst>
              <a:gd name="adj" fmla="val 520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8724708" y="587992"/>
            <a:ext cx="3043452" cy="812800"/>
          </a:xfrm>
          <a:prstGeom prst="homePlate">
            <a:avLst>
              <a:gd name="adj" fmla="val 52052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" y="1473807"/>
            <a:ext cx="1776300" cy="1332225"/>
          </a:xfrm>
          <a:prstGeom prst="rect">
            <a:avLst/>
          </a:prstGeom>
        </p:spPr>
      </p:pic>
      <p:sp>
        <p:nvSpPr>
          <p:cNvPr id="5" name="TextBox 21"/>
          <p:cNvSpPr txBox="1"/>
          <p:nvPr/>
        </p:nvSpPr>
        <p:spPr>
          <a:xfrm>
            <a:off x="1671860" y="4602968"/>
            <a:ext cx="8109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 আন্দোলনে কোন কোন </a:t>
            </a:r>
          </a:p>
          <a:p>
            <a:pPr algn="ctr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মানুষ অংশগ্রহণ করেছিল তা ব্যাখ্যা কর।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32" y="1390132"/>
            <a:ext cx="4245715" cy="291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533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4" y="907030"/>
            <a:ext cx="4038598" cy="2922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839533"/>
            <a:ext cx="5414595" cy="3023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73" y="904103"/>
            <a:ext cx="1692662" cy="2959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21"/>
          <p:cNvSpPr txBox="1"/>
          <p:nvPr/>
        </p:nvSpPr>
        <p:spPr>
          <a:xfrm>
            <a:off x="1565418" y="288559"/>
            <a:ext cx="8622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কাঁদের ছবি দেওয়া আছে এবং এদের নাম কী বলতে পার?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04239" y="5654524"/>
            <a:ext cx="1148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হলো এ দেশের গুণী শিক্ষক, শিল্পী, সাংবাদিক, চিকিৎসক এবং কবি সাহিত্যিক ব্যক্তিবর্গ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1046969" y="3877472"/>
            <a:ext cx="4270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১.অধ্যাপক গোবিন্দচন্দ্র দেব</a:t>
            </a:r>
          </a:p>
          <a:p>
            <a:r>
              <a:rPr lang="en-AU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২.অধ্যাপক মুনীর চৌধুরী</a:t>
            </a:r>
          </a:p>
          <a:p>
            <a:r>
              <a:rPr lang="en-AU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৩.সাংবাদিক সেলিনা পারভীন</a:t>
            </a:r>
          </a:p>
          <a:p>
            <a:r>
              <a:rPr lang="en-AU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৪.ডা. আজহারুল হক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6766063" y="3898811"/>
            <a:ext cx="5047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৫.অধ্যাপক জ্যোতির্ময় গুহঠাকুরতা</a:t>
            </a:r>
          </a:p>
          <a:p>
            <a:r>
              <a:rPr lang="en-AU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৬.অধ্যাপক রাশীদুল হাসান</a:t>
            </a:r>
          </a:p>
          <a:p>
            <a:r>
              <a:rPr lang="en-AU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৭.ডা. আলীম চৌধুরী</a:t>
            </a:r>
          </a:p>
          <a:p>
            <a:r>
              <a:rPr lang="en-AU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৮.জহির রায়হান</a:t>
            </a:r>
          </a:p>
        </p:txBody>
      </p:sp>
    </p:spTree>
    <p:extLst>
      <p:ext uri="{BB962C8B-B14F-4D97-AF65-F5344CB8AC3E}">
        <p14:creationId xmlns:p14="http://schemas.microsoft.com/office/powerpoint/2010/main" val="26307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/>
        </p:nvSpPr>
        <p:spPr>
          <a:xfrm>
            <a:off x="419100" y="5088299"/>
            <a:ext cx="1148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 স্মরণে প্রতিবছর ১৪ ই ডিসেম্বর “শহিদ বুদ্ধিজীবী দিবস” পালিত হয়।</a:t>
            </a:r>
          </a:p>
        </p:txBody>
      </p:sp>
      <p:sp>
        <p:nvSpPr>
          <p:cNvPr id="3" name="TextBox 21"/>
          <p:cNvSpPr txBox="1"/>
          <p:nvPr/>
        </p:nvSpPr>
        <p:spPr>
          <a:xfrm>
            <a:off x="1416675" y="596677"/>
            <a:ext cx="9556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 এ দেশকে মেধাশূণ্য করার জন্য </a:t>
            </a:r>
          </a:p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10ই ডিসেম্বর থেকে 14ই ডিসেম্বরের মধ্যে এই গুণী ব্যক্তিদেরকে হত্যা করে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08" y="1673895"/>
            <a:ext cx="3757400" cy="325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27" y="1666241"/>
            <a:ext cx="3836473" cy="326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52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87" y="824143"/>
            <a:ext cx="2149836" cy="1561052"/>
          </a:xfrm>
          <a:prstGeom prst="rect">
            <a:avLst/>
          </a:prstGeom>
        </p:spPr>
      </p:pic>
      <p:sp>
        <p:nvSpPr>
          <p:cNvPr id="3" name="TextBox 21"/>
          <p:cNvSpPr txBox="1"/>
          <p:nvPr/>
        </p:nvSpPr>
        <p:spPr>
          <a:xfrm>
            <a:off x="8889384" y="555675"/>
            <a:ext cx="2856931" cy="646331"/>
          </a:xfrm>
          <a:prstGeom prst="rect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84618" y="472441"/>
            <a:ext cx="2826263" cy="812800"/>
          </a:xfrm>
          <a:prstGeom prst="homePlate">
            <a:avLst>
              <a:gd name="adj" fmla="val 520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2244816" y="3716636"/>
            <a:ext cx="692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পাঁচজন বুদ্ধিজীবীর নাম লিখ</a:t>
            </a:r>
          </a:p>
        </p:txBody>
      </p:sp>
    </p:spTree>
    <p:extLst>
      <p:ext uri="{BB962C8B-B14F-4D97-AF65-F5344CB8AC3E}">
        <p14:creationId xmlns:p14="http://schemas.microsoft.com/office/powerpoint/2010/main" val="238733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392" y="757952"/>
            <a:ext cx="6048703" cy="1323439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বইয়ের সাথে সংযোগ স্থাপন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পৃষ্ঠা নং 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mat 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214">
            <a:off x="4827200" y="3192719"/>
            <a:ext cx="3142370" cy="424749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4" name="Group 3"/>
          <p:cNvGrpSpPr/>
          <p:nvPr/>
        </p:nvGrpSpPr>
        <p:grpSpPr>
          <a:xfrm>
            <a:off x="4941966" y="2545591"/>
            <a:ext cx="2632479" cy="3355529"/>
            <a:chOff x="4941966" y="2545591"/>
            <a:chExt cx="2632479" cy="3355529"/>
          </a:xfrm>
        </p:grpSpPr>
        <p:pic>
          <p:nvPicPr>
            <p:cNvPr id="5" name="Picture 4" descr="table png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1966" y="4193311"/>
              <a:ext cx="2632479" cy="170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230-readinggirlbook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6109" y="2545591"/>
              <a:ext cx="1687760" cy="212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110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67150" y="3048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" y="1247329"/>
            <a:ext cx="51300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53" y="618186"/>
            <a:ext cx="5459420" cy="45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402239" y="426213"/>
            <a:ext cx="3114362" cy="1107996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AU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57330" y="363078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মুক্তিযুদ্ধের বিরোধীতাকারী দল কোন কোনটি?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957330" y="273543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কত তারিখে পাকিস্তানি বাহিনী নারকীয় গণহত্যা চালায়?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957330" y="452613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3।মুক্তিযুদ্ধে প্রায় কত লাখ বাঙালি শহিদ হন?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980940" y="540808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4।বুদ্ধিজীবীদের কেন হত্যা করা হয়?</a:t>
            </a:r>
          </a:p>
        </p:txBody>
      </p:sp>
    </p:spTree>
    <p:extLst>
      <p:ext uri="{BB962C8B-B14F-4D97-AF65-F5344CB8AC3E}">
        <p14:creationId xmlns:p14="http://schemas.microsoft.com/office/powerpoint/2010/main" val="697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00" y="549389"/>
            <a:ext cx="3024657" cy="2400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6525" y="4152901"/>
            <a:ext cx="9120894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১৪ ডিসেম্বর শহিদ বুদ্ধিজীবী দিবস পালন করা হয় কেন?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তা ৫ বাক্যে  লিখে আনবে।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327925" y="2760697"/>
            <a:ext cx="3019023" cy="9144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15141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7300" y="640081"/>
            <a:ext cx="6643734" cy="1752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সকলক</a:t>
            </a:r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3" name="Picture 2" descr="D:\SAIFUL DIGITAL CONTAINT\ANIMATION\sunset.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103" y="2510703"/>
            <a:ext cx="4221039" cy="268256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87" y="2541896"/>
            <a:ext cx="2814413" cy="26479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3" y="2534170"/>
            <a:ext cx="3193625" cy="26741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999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67150" y="3048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569" y="572201"/>
            <a:ext cx="535153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80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569" y="2163041"/>
            <a:ext cx="6924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b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নিশ্চিন্তপুর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  <a:b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মনোহরগঞ্জ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কুমিল্লা।</a:t>
            </a:r>
            <a:b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০১৭১৬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৫৮৭৭৬৭</a:t>
            </a:r>
            <a:b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asm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6379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782" y="684905"/>
            <a:ext cx="2400935" cy="32012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9081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/>
          <p:nvPr/>
        </p:nvSpPr>
        <p:spPr>
          <a:xfrm>
            <a:off x="719299" y="2585970"/>
            <a:ext cx="6459762" cy="1323439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৫ম</a:t>
            </a:r>
          </a:p>
          <a:p>
            <a:pPr marL="234950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939" y="421454"/>
            <a:ext cx="535153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80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77" y="539973"/>
            <a:ext cx="3581400" cy="5358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DAA0F-5CFA-424D-B225-531AE19B05C0}"/>
              </a:ext>
            </a:extLst>
          </p:cNvPr>
          <p:cNvSpPr/>
          <p:nvPr/>
        </p:nvSpPr>
        <p:spPr>
          <a:xfrm>
            <a:off x="719299" y="43473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অধ্যায়-01</a:t>
            </a:r>
          </a:p>
          <a:p>
            <a:pPr marL="234950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</a:t>
            </a:r>
            <a:r>
              <a:rPr lang="en-AU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AU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বাহিনীর হত্যাযজ্ঞ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9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/>
          <p:cNvSpPr txBox="1"/>
          <p:nvPr/>
        </p:nvSpPr>
        <p:spPr>
          <a:xfrm>
            <a:off x="2247656" y="349199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সবাই মিলে একটি গান গাই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57" y="1530877"/>
            <a:ext cx="676665" cy="1227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17" y="1801796"/>
            <a:ext cx="776572" cy="1409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70" y="2131796"/>
            <a:ext cx="893151" cy="1620527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38377"/>
              </p:ext>
            </p:extLst>
          </p:nvPr>
        </p:nvGraphicFramePr>
        <p:xfrm>
          <a:off x="4240213" y="2651125"/>
          <a:ext cx="2689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Packager Shell Object" showAsIcon="1" r:id="rId6" imgW="1405080" imgH="440280" progId="Package">
                  <p:embed/>
                </p:oleObj>
              </mc:Choice>
              <mc:Fallback>
                <p:oleObj name="Packager Shell Object" showAsIcon="1" r:id="rId6" imgW="1405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0213" y="2651125"/>
                        <a:ext cx="26892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945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/>
        </p:nvSpPr>
        <p:spPr>
          <a:xfrm>
            <a:off x="2675592" y="512568"/>
            <a:ext cx="686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CAD8F-8194-4581-A015-A2DB82F416E8}"/>
              </a:ext>
            </a:extLst>
          </p:cNvPr>
          <p:cNvSpPr/>
          <p:nvPr/>
        </p:nvSpPr>
        <p:spPr>
          <a:xfrm>
            <a:off x="3711517" y="3059668"/>
            <a:ext cx="478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https://www.youtube.com/watch?v=e4i3-gHxFkc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83" y="1376811"/>
            <a:ext cx="4248150" cy="2791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21"/>
          <p:cNvSpPr txBox="1"/>
          <p:nvPr/>
        </p:nvSpPr>
        <p:spPr>
          <a:xfrm>
            <a:off x="2252002" y="447041"/>
            <a:ext cx="7635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তোমরা কী বুঝতে পেরেছো?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4891733" y="4303547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করছে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685202" y="4896157"/>
            <a:ext cx="507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1680657" y="5532950"/>
            <a:ext cx="9082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বাহীনী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860" y="1377959"/>
            <a:ext cx="5107393" cy="2788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96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22500" y="457200"/>
            <a:ext cx="7277100" cy="29718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234950" algn="ctr"/>
            <a:r>
              <a:rPr lang="en-US" sz="72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AU" sz="7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546" y="3814954"/>
            <a:ext cx="8000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বাহিনীর হত্যাযজ্ঞ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68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154041" y="301895"/>
            <a:ext cx="4679323" cy="1569660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AU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492824" y="2961340"/>
            <a:ext cx="10534367" cy="141124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14.1.2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চলাকালে পাকিস্থানি সেনাবাহিনীর অত্যাচার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নির্যাতন সর্ম্পকে বলতে পারবে।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380" y="2038010"/>
            <a:ext cx="57663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জকের পাঠ শেষে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Chevron 4"/>
          <p:cNvSpPr/>
          <p:nvPr/>
        </p:nvSpPr>
        <p:spPr>
          <a:xfrm>
            <a:off x="553783" y="4550658"/>
            <a:ext cx="10534367" cy="141124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14.1.4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473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SNEHA</dc:creator>
  <cp:lastModifiedBy>ZAHIRA</cp:lastModifiedBy>
  <cp:revision>91</cp:revision>
  <dcterms:created xsi:type="dcterms:W3CDTF">2017-02-09T12:23:49Z</dcterms:created>
  <dcterms:modified xsi:type="dcterms:W3CDTF">2020-05-01T15:53:10Z</dcterms:modified>
</cp:coreProperties>
</file>