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7" r:id="rId14"/>
    <p:sldId id="267" r:id="rId15"/>
    <p:sldId id="274" r:id="rId16"/>
    <p:sldId id="275" r:id="rId17"/>
    <p:sldId id="269" r:id="rId18"/>
    <p:sldId id="272" r:id="rId19"/>
    <p:sldId id="27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56E37-9E9C-4AF8-A911-91D782A2153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4BCD0-647D-4216-AB12-5A352C6E3993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C8FACF-A9EB-48F0-93D9-981FFFF6967C}" type="parTrans" cxnId="{5C067440-3489-4D3D-B144-B7DA470475B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270DD2-F6BD-4B30-9ED5-8186BF25FAB5}" type="sibTrans" cxnId="{5C067440-3489-4D3D-B144-B7DA470475B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C84383-E970-4CF5-B293-03ADC483D82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১৩ </a:t>
          </a:r>
          <a:r>
            <a:rPr lang="en-GB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r>
            <a:rPr lang="en-GB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১৯৪৮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FFC7E5-A754-499C-A3A9-1F01CAFAA043}" type="parTrans" cxnId="{B8634998-8A16-43A4-948E-65763ED7B32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A1E0B2-0590-4953-A089-CDC238E8D2C2}" type="sibTrans" cxnId="{B8634998-8A16-43A4-948E-65763ED7B32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2F749-75E1-4988-A21A-AA3A8F948310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আয়েশা ফয়েজ </a:t>
          </a:r>
        </a:p>
      </dgm:t>
    </dgm:pt>
    <dgm:pt modelId="{8DEFFBC4-C0D6-40DC-BAE4-8C82BA8FA338}" type="parTrans" cxnId="{EB09B2CD-0817-4059-A94A-9D63CF6645B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D3B4FF-2CA8-4E26-AE01-FB2D075D16A3}" type="sibTrans" cxnId="{EB09B2CD-0817-4059-A94A-9D63CF6645B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E31535-C6DB-4618-BA10-8D381E435768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6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নন্দিত</a:t>
          </a:r>
          <a:r>
            <a:rPr lang="bn-BD" sz="3600" b="1" baseline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নরকে</a:t>
          </a:r>
          <a:endParaRPr lang="en-US" sz="36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59330A-7E6C-49F2-8186-4C906CC7C97F}" type="parTrans" cxnId="{4DBC8F2A-41F1-4073-BF95-0787910451D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83693F-406A-4C0E-93F2-EAFF9920443B}" type="sibTrans" cxnId="{4DBC8F2A-41F1-4073-BF95-0787910451D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67177D-B9BB-4119-9967-811169BFC9AE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একুশে পদক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022287-4061-478F-893E-2A1E0B5759EB}" type="parTrans" cxnId="{51132AD7-E449-432B-9BD2-349A2820A0E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893D53-83D3-4A56-9198-809EEA3267C9}" type="sibTrans" cxnId="{51132AD7-E449-432B-9BD2-349A2820A0E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F71610-3872-4B2A-A3A5-6466B088134E}">
      <dgm:prSet custT="1"/>
      <dgm:spPr>
        <a:solidFill>
          <a:srgbClr val="FF0000"/>
        </a:solidFill>
      </dgm:spPr>
      <dgm:t>
        <a:bodyPr/>
        <a:lstStyle/>
        <a:p>
          <a:r>
            <a:rPr lang="en-GB" sz="36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১৯ </a:t>
          </a:r>
          <a:r>
            <a:rPr lang="en-GB" sz="36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জুলাই</a:t>
          </a:r>
          <a:r>
            <a:rPr lang="en-GB" sz="36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২০১২</a:t>
          </a:r>
          <a:endParaRPr lang="en-US" sz="36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DE8A85-AE2D-4546-AD74-3F0C45E82A4D}" type="parTrans" cxnId="{088779D3-B1C1-4683-86DD-B79B34278E4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56DD01-AF78-44F0-9A1D-625FA1047F88}" type="sibTrans" cxnId="{088779D3-B1C1-4683-86DD-B79B34278E4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42617-77FB-4950-8946-1BF7144E9CA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আগুনের পরশমণি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6A272D-77DE-45A4-A4C7-D323BF6B73F7}" type="parTrans" cxnId="{77C084B7-987A-4BCA-8D49-91389EE7A16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45A717-6065-404E-844C-F0B7AB5021D6}" type="sibTrans" cxnId="{77C084B7-987A-4BCA-8D49-91389EE7A16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6148A2-B3E3-4513-887F-68F15CC7CD92}">
      <dgm:prSet custT="1"/>
      <dgm:spPr>
        <a:solidFill>
          <a:srgbClr val="FFFF00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শ্যামল ছায়া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8C7630-5658-424E-A87F-CF6CC54D8CFA}" type="parTrans" cxnId="{98C62D7D-1908-4405-A037-F6E658D254A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9A63B7-2D80-4F4C-9298-B1E0B5D7197F}" type="sibTrans" cxnId="{98C62D7D-1908-4405-A037-F6E658D254A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D3655C-3CB0-438A-AFC3-E0CD8343EF6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3200" smtClean="0">
              <a:latin typeface="NikoshBAN" panose="02000000000000000000" pitchFamily="2" charset="0"/>
              <a:cs typeface="NikoshBAN" panose="02000000000000000000" pitchFamily="2" charset="0"/>
            </a:rPr>
            <a:t>ফয়জার রহমান আহমদ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B870E9-9DA8-40DA-B36A-4BE4F59D399D}" type="parTrans" cxnId="{8785A997-8622-4F04-96DB-2964A1661E7F}">
      <dgm:prSet/>
      <dgm:spPr/>
      <dgm:t>
        <a:bodyPr/>
        <a:lstStyle/>
        <a:p>
          <a:endParaRPr lang="en-US"/>
        </a:p>
      </dgm:t>
    </dgm:pt>
    <dgm:pt modelId="{B3D5DCA2-C2B3-46E9-9BE8-F069A6AD8569}" type="sibTrans" cxnId="{8785A997-8622-4F04-96DB-2964A1661E7F}">
      <dgm:prSet/>
      <dgm:spPr/>
      <dgm:t>
        <a:bodyPr/>
        <a:lstStyle/>
        <a:p>
          <a:endParaRPr lang="en-US"/>
        </a:p>
      </dgm:t>
    </dgm:pt>
    <dgm:pt modelId="{4827593C-F485-4C73-84D6-8B865AD46A32}">
      <dgm:prSet custT="1"/>
      <dgm:spPr>
        <a:solidFill>
          <a:srgbClr val="002060"/>
        </a:solidFill>
      </dgm:spPr>
      <dgm:t>
        <a:bodyPr/>
        <a:lstStyle/>
        <a:p>
          <a:r>
            <a:rPr lang="en-GB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রসায়নে</a:t>
          </a:r>
          <a:r>
            <a:rPr lang="en-GB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স্নাতক</a:t>
          </a:r>
          <a:r>
            <a:rPr lang="en-GB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1B3416-C393-4F03-BBE8-7206898AF912}" type="parTrans" cxnId="{336244C5-D0E4-4EE5-B201-21C462410134}">
      <dgm:prSet/>
      <dgm:spPr/>
      <dgm:t>
        <a:bodyPr/>
        <a:lstStyle/>
        <a:p>
          <a:endParaRPr lang="en-GB"/>
        </a:p>
      </dgm:t>
    </dgm:pt>
    <dgm:pt modelId="{06504A26-F34D-49EA-B89B-CDB25AE3A583}" type="sibTrans" cxnId="{336244C5-D0E4-4EE5-B201-21C462410134}">
      <dgm:prSet/>
      <dgm:spPr/>
      <dgm:t>
        <a:bodyPr/>
        <a:lstStyle/>
        <a:p>
          <a:endParaRPr lang="en-GB"/>
        </a:p>
      </dgm:t>
    </dgm:pt>
    <dgm:pt modelId="{AEDEA011-A884-41A8-BC8D-C3C72983FDA6}">
      <dgm:prSet custT="1"/>
      <dgm:spPr>
        <a:solidFill>
          <a:srgbClr val="00206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ক্লোন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ক্যানসার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323FC4-00DF-4586-A3A8-6543AD8E063F}" type="parTrans" cxnId="{BF784AE3-2A24-4837-82E3-832CE17DABB8}">
      <dgm:prSet/>
      <dgm:spPr/>
      <dgm:t>
        <a:bodyPr/>
        <a:lstStyle/>
        <a:p>
          <a:endParaRPr lang="en-GB"/>
        </a:p>
      </dgm:t>
    </dgm:pt>
    <dgm:pt modelId="{FCCB467F-6743-4423-9196-CF555433DDE0}" type="sibTrans" cxnId="{BF784AE3-2A24-4837-82E3-832CE17DABB8}">
      <dgm:prSet/>
      <dgm:spPr/>
      <dgm:t>
        <a:bodyPr/>
        <a:lstStyle/>
        <a:p>
          <a:endParaRPr lang="en-GB"/>
        </a:p>
      </dgm:t>
    </dgm:pt>
    <dgm:pt modelId="{AC6741C8-1B38-4DD5-B73B-05CD6B8A8F28}" type="pres">
      <dgm:prSet presAssocID="{66356E37-9E9C-4AF8-A911-91D782A21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0B2284-284E-4613-B6AB-6482F554263A}" type="pres">
      <dgm:prSet presAssocID="{7BC4BCD0-647D-4216-AB12-5A352C6E3993}" presName="centerShape" presStyleLbl="node0" presStyleIdx="0" presStyleCnt="1" custScaleX="183715" custScaleY="184363" custLinFactNeighborX="4413" custLinFactNeighborY="-1922"/>
      <dgm:spPr/>
      <dgm:t>
        <a:bodyPr/>
        <a:lstStyle/>
        <a:p>
          <a:endParaRPr lang="en-US"/>
        </a:p>
      </dgm:t>
    </dgm:pt>
    <dgm:pt modelId="{430E3699-43C7-41F1-9DB2-38027AEA8121}" type="pres">
      <dgm:prSet presAssocID="{FCC84383-E970-4CF5-B293-03ADC483D820}" presName="node" presStyleLbl="node1" presStyleIdx="0" presStyleCnt="10" custScaleX="194303" custRadScaleRad="102197" custRadScaleInc="19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B71B9-8105-4B32-ACFD-F229BCEB676A}" type="pres">
      <dgm:prSet presAssocID="{FCC84383-E970-4CF5-B293-03ADC483D820}" presName="dummy" presStyleCnt="0"/>
      <dgm:spPr/>
    </dgm:pt>
    <dgm:pt modelId="{29D3B3EB-795A-4ADD-AFE7-6C3C23C02FC4}" type="pres">
      <dgm:prSet presAssocID="{1BA1E0B2-0590-4953-A089-CDC238E8D2C2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C6377EE0-99E0-435C-A525-2D3CFD0624A8}" type="pres">
      <dgm:prSet presAssocID="{2752F749-75E1-4988-A21A-AA3A8F948310}" presName="node" presStyleLbl="node1" presStyleIdx="1" presStyleCnt="10" custScaleX="195821" custRadScaleRad="117781" custRadScaleInc="91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EE4C5-8964-4236-9AAE-ACF7567830E0}" type="pres">
      <dgm:prSet presAssocID="{2752F749-75E1-4988-A21A-AA3A8F948310}" presName="dummy" presStyleCnt="0"/>
      <dgm:spPr/>
    </dgm:pt>
    <dgm:pt modelId="{61B43D3A-B645-440F-B074-9CEA916108BA}" type="pres">
      <dgm:prSet presAssocID="{0AD3B4FF-2CA8-4E26-AE01-FB2D075D16A3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89F0B3E7-C607-41B8-B89B-06A99F7DB321}" type="pres">
      <dgm:prSet presAssocID="{D8142617-77FB-4950-8946-1BF7144E9CA9}" presName="node" presStyleLbl="node1" presStyleIdx="2" presStyleCnt="10" custScaleX="189158" custRadScaleRad="122904" custRadScaleInc="4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9328B-BA59-4ED9-A151-50BBCFD777FE}" type="pres">
      <dgm:prSet presAssocID="{D8142617-77FB-4950-8946-1BF7144E9CA9}" presName="dummy" presStyleCnt="0"/>
      <dgm:spPr/>
    </dgm:pt>
    <dgm:pt modelId="{C07453D2-DEB4-43A3-A433-31E9925D7A25}" type="pres">
      <dgm:prSet presAssocID="{9145A717-6065-404E-844C-F0B7AB5021D6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C4AAE16E-F4EF-4438-A17E-123CDB8D91B3}" type="pres">
      <dgm:prSet presAssocID="{4827593C-F485-4C73-84D6-8B865AD46A32}" presName="node" presStyleLbl="node1" presStyleIdx="3" presStyleCnt="10" custScaleX="154057" custRadScaleRad="122983" custRadScaleInc="-37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C0BC22-3978-486E-9317-6FCB909F9574}" type="pres">
      <dgm:prSet presAssocID="{4827593C-F485-4C73-84D6-8B865AD46A32}" presName="dummy" presStyleCnt="0"/>
      <dgm:spPr/>
    </dgm:pt>
    <dgm:pt modelId="{C6FC62D4-BD6A-4C20-92AA-A314B8F75AAB}" type="pres">
      <dgm:prSet presAssocID="{06504A26-F34D-49EA-B89B-CDB25AE3A583}" presName="sibTrans" presStyleLbl="sibTrans2D1" presStyleIdx="3" presStyleCnt="10"/>
      <dgm:spPr/>
      <dgm:t>
        <a:bodyPr/>
        <a:lstStyle/>
        <a:p>
          <a:endParaRPr lang="en-GB"/>
        </a:p>
      </dgm:t>
    </dgm:pt>
    <dgm:pt modelId="{EB45F257-D6AE-474B-A308-58D810CFB801}" type="pres">
      <dgm:prSet presAssocID="{14E31535-C6DB-4618-BA10-8D381E435768}" presName="node" presStyleLbl="node1" presStyleIdx="4" presStyleCnt="10" custScaleX="152267" custRadScaleRad="119174" custRadScaleInc="-79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FE647-0F9E-4B4E-AA53-60EC4C2BBF15}" type="pres">
      <dgm:prSet presAssocID="{14E31535-C6DB-4618-BA10-8D381E435768}" presName="dummy" presStyleCnt="0"/>
      <dgm:spPr/>
    </dgm:pt>
    <dgm:pt modelId="{2605D709-95BD-4FC4-9782-28B337BDDC96}" type="pres">
      <dgm:prSet presAssocID="{5383693F-406A-4C0E-93F2-EAFF9920443B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08B74974-1B92-40C9-8396-A1E16440DBF4}" type="pres">
      <dgm:prSet presAssocID="{D76148A2-B3E3-4513-887F-68F15CC7CD92}" presName="node" presStyleLbl="node1" presStyleIdx="5" presStyleCnt="10" custScaleX="190867" custRadScaleRad="92790" custRadScaleInc="-50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B03E8-6411-448C-8C3F-19B1EE8182E3}" type="pres">
      <dgm:prSet presAssocID="{D76148A2-B3E3-4513-887F-68F15CC7CD92}" presName="dummy" presStyleCnt="0"/>
      <dgm:spPr/>
    </dgm:pt>
    <dgm:pt modelId="{83C7DC98-3898-49EE-AD2B-E273F567413E}" type="pres">
      <dgm:prSet presAssocID="{599A63B7-2D80-4F4C-9298-B1E0B5D7197F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FD8BE9B1-1B53-4B3F-B18E-EB235CA454E5}" type="pres">
      <dgm:prSet presAssocID="{9B67177D-B9BB-4119-9967-811169BFC9AE}" presName="node" presStyleLbl="node1" presStyleIdx="6" presStyleCnt="10" custScaleX="154057" custRadScaleRad="105467" custRadScaleInc="50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566F0-35E3-4227-BDD6-22EF1E3603E6}" type="pres">
      <dgm:prSet presAssocID="{9B67177D-B9BB-4119-9967-811169BFC9AE}" presName="dummy" presStyleCnt="0"/>
      <dgm:spPr/>
    </dgm:pt>
    <dgm:pt modelId="{8E7ADDC6-BB13-4A04-85DB-DA634FEEE761}" type="pres">
      <dgm:prSet presAssocID="{0E893D53-83D3-4A56-9198-809EEA3267C9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ADF5B898-1869-4CBC-990F-50FE7437F758}" type="pres">
      <dgm:prSet presAssocID="{AAD3655C-3CB0-438A-AFC3-E0CD8343EF6A}" presName="node" presStyleLbl="node1" presStyleIdx="7" presStyleCnt="10" custScaleX="247717" custRadScaleRad="108229" custRadScaleInc="63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32B17-EFB5-4FA1-B75A-8D51819CB533}" type="pres">
      <dgm:prSet presAssocID="{AAD3655C-3CB0-438A-AFC3-E0CD8343EF6A}" presName="dummy" presStyleCnt="0"/>
      <dgm:spPr/>
    </dgm:pt>
    <dgm:pt modelId="{FBD4EE1F-DB38-4D12-8A11-139FC77E741A}" type="pres">
      <dgm:prSet presAssocID="{B3D5DCA2-C2B3-46E9-9BE8-F069A6AD8569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B458799A-C5FD-43A8-B5A9-95432E1E54FF}" type="pres">
      <dgm:prSet presAssocID="{AEDEA011-A884-41A8-BC8D-C3C72983FDA6}" presName="node" presStyleLbl="node1" presStyleIdx="8" presStyleCnt="10" custScaleX="154057" custRadScaleRad="113034" custRadScaleInc="73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A966F4-9F50-4655-B19C-F8CEE81D2F53}" type="pres">
      <dgm:prSet presAssocID="{AEDEA011-A884-41A8-BC8D-C3C72983FDA6}" presName="dummy" presStyleCnt="0"/>
      <dgm:spPr/>
    </dgm:pt>
    <dgm:pt modelId="{7FB1FD89-F4D8-41FB-B40A-D75EB2A589D4}" type="pres">
      <dgm:prSet presAssocID="{FCCB467F-6743-4423-9196-CF555433DDE0}" presName="sibTrans" presStyleLbl="sibTrans2D1" presStyleIdx="8" presStyleCnt="10"/>
      <dgm:spPr/>
      <dgm:t>
        <a:bodyPr/>
        <a:lstStyle/>
        <a:p>
          <a:endParaRPr lang="en-GB"/>
        </a:p>
      </dgm:t>
    </dgm:pt>
    <dgm:pt modelId="{8847B373-5C98-465F-B9C7-3A0C6FDA2155}" type="pres">
      <dgm:prSet presAssocID="{60F71610-3872-4B2A-A3A5-6466B088134E}" presName="node" presStyleLbl="node1" presStyleIdx="9" presStyleCnt="10" custScaleX="213066" custScaleY="105749" custRadScaleRad="110742" custRadScaleInc="-38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61553-BF8B-4A2D-9C3D-4F8D810B2D60}" type="pres">
      <dgm:prSet presAssocID="{60F71610-3872-4B2A-A3A5-6466B088134E}" presName="dummy" presStyleCnt="0"/>
      <dgm:spPr/>
    </dgm:pt>
    <dgm:pt modelId="{574E4883-99B6-410F-996B-7B06D3B7CAD9}" type="pres">
      <dgm:prSet presAssocID="{1E56DD01-AF78-44F0-9A1D-625FA1047F88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6AB886B1-5FC0-4F26-BAF8-92F04A4B9B13}" type="presOf" srcId="{1E56DD01-AF78-44F0-9A1D-625FA1047F88}" destId="{574E4883-99B6-410F-996B-7B06D3B7CAD9}" srcOrd="0" destOrd="0" presId="urn:microsoft.com/office/officeart/2005/8/layout/radial6"/>
    <dgm:cxn modelId="{4DBC8F2A-41F1-4073-BF95-0787910451DC}" srcId="{7BC4BCD0-647D-4216-AB12-5A352C6E3993}" destId="{14E31535-C6DB-4618-BA10-8D381E435768}" srcOrd="4" destOrd="0" parTransId="{F159330A-7E6C-49F2-8186-4C906CC7C97F}" sibTransId="{5383693F-406A-4C0E-93F2-EAFF9920443B}"/>
    <dgm:cxn modelId="{EB09B2CD-0817-4059-A94A-9D63CF6645BB}" srcId="{7BC4BCD0-647D-4216-AB12-5A352C6E3993}" destId="{2752F749-75E1-4988-A21A-AA3A8F948310}" srcOrd="1" destOrd="0" parTransId="{8DEFFBC4-C0D6-40DC-BAE4-8C82BA8FA338}" sibTransId="{0AD3B4FF-2CA8-4E26-AE01-FB2D075D16A3}"/>
    <dgm:cxn modelId="{E89D97F9-0CCB-4A4E-882B-1C6CEA3ACF61}" type="presOf" srcId="{9B67177D-B9BB-4119-9967-811169BFC9AE}" destId="{FD8BE9B1-1B53-4B3F-B18E-EB235CA454E5}" srcOrd="0" destOrd="0" presId="urn:microsoft.com/office/officeart/2005/8/layout/radial6"/>
    <dgm:cxn modelId="{FBD7290B-138E-4100-9447-672C48639628}" type="presOf" srcId="{AEDEA011-A884-41A8-BC8D-C3C72983FDA6}" destId="{B458799A-C5FD-43A8-B5A9-95432E1E54FF}" srcOrd="0" destOrd="0" presId="urn:microsoft.com/office/officeart/2005/8/layout/radial6"/>
    <dgm:cxn modelId="{BF784AE3-2A24-4837-82E3-832CE17DABB8}" srcId="{7BC4BCD0-647D-4216-AB12-5A352C6E3993}" destId="{AEDEA011-A884-41A8-BC8D-C3C72983FDA6}" srcOrd="8" destOrd="0" parTransId="{49323FC4-00DF-4586-A3A8-6543AD8E063F}" sibTransId="{FCCB467F-6743-4423-9196-CF555433DDE0}"/>
    <dgm:cxn modelId="{D0524D0C-4730-4CCE-AFB2-F98BE677F1BE}" type="presOf" srcId="{B3D5DCA2-C2B3-46E9-9BE8-F069A6AD8569}" destId="{FBD4EE1F-DB38-4D12-8A11-139FC77E741A}" srcOrd="0" destOrd="0" presId="urn:microsoft.com/office/officeart/2005/8/layout/radial6"/>
    <dgm:cxn modelId="{76D39031-9023-44F9-BA3C-D61D04979DB7}" type="presOf" srcId="{D8142617-77FB-4950-8946-1BF7144E9CA9}" destId="{89F0B3E7-C607-41B8-B89B-06A99F7DB321}" srcOrd="0" destOrd="0" presId="urn:microsoft.com/office/officeart/2005/8/layout/radial6"/>
    <dgm:cxn modelId="{FE15DD47-6900-44DB-8A49-32C10EDBBF2B}" type="presOf" srcId="{599A63B7-2D80-4F4C-9298-B1E0B5D7197F}" destId="{83C7DC98-3898-49EE-AD2B-E273F567413E}" srcOrd="0" destOrd="0" presId="urn:microsoft.com/office/officeart/2005/8/layout/radial6"/>
    <dgm:cxn modelId="{BF3FB1AA-5046-4992-8FC8-D2BDCEB7CFCF}" type="presOf" srcId="{0E893D53-83D3-4A56-9198-809EEA3267C9}" destId="{8E7ADDC6-BB13-4A04-85DB-DA634FEEE761}" srcOrd="0" destOrd="0" presId="urn:microsoft.com/office/officeart/2005/8/layout/radial6"/>
    <dgm:cxn modelId="{290743D2-C449-4E36-9B68-926CD6D87E62}" type="presOf" srcId="{0AD3B4FF-2CA8-4E26-AE01-FB2D075D16A3}" destId="{61B43D3A-B645-440F-B074-9CEA916108BA}" srcOrd="0" destOrd="0" presId="urn:microsoft.com/office/officeart/2005/8/layout/radial6"/>
    <dgm:cxn modelId="{4A6404E5-A0BA-46E2-A3E8-028D3B0DE851}" type="presOf" srcId="{2752F749-75E1-4988-A21A-AA3A8F948310}" destId="{C6377EE0-99E0-435C-A525-2D3CFD0624A8}" srcOrd="0" destOrd="0" presId="urn:microsoft.com/office/officeart/2005/8/layout/radial6"/>
    <dgm:cxn modelId="{8785A997-8622-4F04-96DB-2964A1661E7F}" srcId="{7BC4BCD0-647D-4216-AB12-5A352C6E3993}" destId="{AAD3655C-3CB0-438A-AFC3-E0CD8343EF6A}" srcOrd="7" destOrd="0" parTransId="{A4B870E9-9DA8-40DA-B36A-4BE4F59D399D}" sibTransId="{B3D5DCA2-C2B3-46E9-9BE8-F069A6AD8569}"/>
    <dgm:cxn modelId="{7718CB9F-FB03-455E-9A71-D314DA7993EF}" type="presOf" srcId="{FCC84383-E970-4CF5-B293-03ADC483D820}" destId="{430E3699-43C7-41F1-9DB2-38027AEA8121}" srcOrd="0" destOrd="0" presId="urn:microsoft.com/office/officeart/2005/8/layout/radial6"/>
    <dgm:cxn modelId="{06CAF68D-13C2-4B1F-8AA5-3096D26A9553}" type="presOf" srcId="{60F71610-3872-4B2A-A3A5-6466B088134E}" destId="{8847B373-5C98-465F-B9C7-3A0C6FDA2155}" srcOrd="0" destOrd="0" presId="urn:microsoft.com/office/officeart/2005/8/layout/radial6"/>
    <dgm:cxn modelId="{51132AD7-E449-432B-9BD2-349A2820A0EF}" srcId="{7BC4BCD0-647D-4216-AB12-5A352C6E3993}" destId="{9B67177D-B9BB-4119-9967-811169BFC9AE}" srcOrd="6" destOrd="0" parTransId="{CB022287-4061-478F-893E-2A1E0B5759EB}" sibTransId="{0E893D53-83D3-4A56-9198-809EEA3267C9}"/>
    <dgm:cxn modelId="{ED267753-96BF-4958-BD7A-632B49B6E7F7}" type="presOf" srcId="{FCCB467F-6743-4423-9196-CF555433DDE0}" destId="{7FB1FD89-F4D8-41FB-B40A-D75EB2A589D4}" srcOrd="0" destOrd="0" presId="urn:microsoft.com/office/officeart/2005/8/layout/radial6"/>
    <dgm:cxn modelId="{49AAEBEC-2786-4E0B-9CB9-96D25FC91937}" type="presOf" srcId="{7BC4BCD0-647D-4216-AB12-5A352C6E3993}" destId="{290B2284-284E-4613-B6AB-6482F554263A}" srcOrd="0" destOrd="0" presId="urn:microsoft.com/office/officeart/2005/8/layout/radial6"/>
    <dgm:cxn modelId="{CD167A0E-4638-46EA-AF68-759EE725938C}" type="presOf" srcId="{4827593C-F485-4C73-84D6-8B865AD46A32}" destId="{C4AAE16E-F4EF-4438-A17E-123CDB8D91B3}" srcOrd="0" destOrd="0" presId="urn:microsoft.com/office/officeart/2005/8/layout/radial6"/>
    <dgm:cxn modelId="{15DB599A-C7BF-457F-BC17-5158574FDBDE}" type="presOf" srcId="{5383693F-406A-4C0E-93F2-EAFF9920443B}" destId="{2605D709-95BD-4FC4-9782-28B337BDDC96}" srcOrd="0" destOrd="0" presId="urn:microsoft.com/office/officeart/2005/8/layout/radial6"/>
    <dgm:cxn modelId="{088779D3-B1C1-4683-86DD-B79B34278E4E}" srcId="{7BC4BCD0-647D-4216-AB12-5A352C6E3993}" destId="{60F71610-3872-4B2A-A3A5-6466B088134E}" srcOrd="9" destOrd="0" parTransId="{0DDE8A85-AE2D-4546-AD74-3F0C45E82A4D}" sibTransId="{1E56DD01-AF78-44F0-9A1D-625FA1047F88}"/>
    <dgm:cxn modelId="{649A841B-4B72-4CC8-AEDB-36919BF2FAFB}" type="presOf" srcId="{14E31535-C6DB-4618-BA10-8D381E435768}" destId="{EB45F257-D6AE-474B-A308-58D810CFB801}" srcOrd="0" destOrd="0" presId="urn:microsoft.com/office/officeart/2005/8/layout/radial6"/>
    <dgm:cxn modelId="{CD5CF69B-17EB-4A09-A0CE-14B01C9E30BE}" type="presOf" srcId="{06504A26-F34D-49EA-B89B-CDB25AE3A583}" destId="{C6FC62D4-BD6A-4C20-92AA-A314B8F75AAB}" srcOrd="0" destOrd="0" presId="urn:microsoft.com/office/officeart/2005/8/layout/radial6"/>
    <dgm:cxn modelId="{98C62D7D-1908-4405-A037-F6E658D254AF}" srcId="{7BC4BCD0-647D-4216-AB12-5A352C6E3993}" destId="{D76148A2-B3E3-4513-887F-68F15CC7CD92}" srcOrd="5" destOrd="0" parTransId="{628C7630-5658-424E-A87F-CF6CC54D8CFA}" sibTransId="{599A63B7-2D80-4F4C-9298-B1E0B5D7197F}"/>
    <dgm:cxn modelId="{5C067440-3489-4D3D-B144-B7DA470475B8}" srcId="{66356E37-9E9C-4AF8-A911-91D782A2153A}" destId="{7BC4BCD0-647D-4216-AB12-5A352C6E3993}" srcOrd="0" destOrd="0" parTransId="{FBC8FACF-A9EB-48F0-93D9-981FFFF6967C}" sibTransId="{7E270DD2-F6BD-4B30-9ED5-8186BF25FAB5}"/>
    <dgm:cxn modelId="{5DC9B458-8805-44E7-8137-C849AA8B54F0}" type="presOf" srcId="{9145A717-6065-404E-844C-F0B7AB5021D6}" destId="{C07453D2-DEB4-43A3-A433-31E9925D7A25}" srcOrd="0" destOrd="0" presId="urn:microsoft.com/office/officeart/2005/8/layout/radial6"/>
    <dgm:cxn modelId="{779562CC-FE66-4FD0-ABA2-86A83F3C2E10}" type="presOf" srcId="{D76148A2-B3E3-4513-887F-68F15CC7CD92}" destId="{08B74974-1B92-40C9-8396-A1E16440DBF4}" srcOrd="0" destOrd="0" presId="urn:microsoft.com/office/officeart/2005/8/layout/radial6"/>
    <dgm:cxn modelId="{336244C5-D0E4-4EE5-B201-21C462410134}" srcId="{7BC4BCD0-647D-4216-AB12-5A352C6E3993}" destId="{4827593C-F485-4C73-84D6-8B865AD46A32}" srcOrd="3" destOrd="0" parTransId="{8D1B3416-C393-4F03-BBE8-7206898AF912}" sibTransId="{06504A26-F34D-49EA-B89B-CDB25AE3A583}"/>
    <dgm:cxn modelId="{B8634998-8A16-43A4-948E-65763ED7B322}" srcId="{7BC4BCD0-647D-4216-AB12-5A352C6E3993}" destId="{FCC84383-E970-4CF5-B293-03ADC483D820}" srcOrd="0" destOrd="0" parTransId="{B2FFC7E5-A754-499C-A3A9-1F01CAFAA043}" sibTransId="{1BA1E0B2-0590-4953-A089-CDC238E8D2C2}"/>
    <dgm:cxn modelId="{77C084B7-987A-4BCA-8D49-91389EE7A161}" srcId="{7BC4BCD0-647D-4216-AB12-5A352C6E3993}" destId="{D8142617-77FB-4950-8946-1BF7144E9CA9}" srcOrd="2" destOrd="0" parTransId="{2C6A272D-77DE-45A4-A4C7-D323BF6B73F7}" sibTransId="{9145A717-6065-404E-844C-F0B7AB5021D6}"/>
    <dgm:cxn modelId="{18B2D22A-9BF6-4AF6-95C6-0DCAD683993D}" type="presOf" srcId="{66356E37-9E9C-4AF8-A911-91D782A2153A}" destId="{AC6741C8-1B38-4DD5-B73B-05CD6B8A8F28}" srcOrd="0" destOrd="0" presId="urn:microsoft.com/office/officeart/2005/8/layout/radial6"/>
    <dgm:cxn modelId="{78253673-215A-4C01-8FF9-2CF3C911A79B}" type="presOf" srcId="{AAD3655C-3CB0-438A-AFC3-E0CD8343EF6A}" destId="{ADF5B898-1869-4CBC-990F-50FE7437F758}" srcOrd="0" destOrd="0" presId="urn:microsoft.com/office/officeart/2005/8/layout/radial6"/>
    <dgm:cxn modelId="{C8127425-62F5-4BA4-B9CE-1019FDD0C813}" type="presOf" srcId="{1BA1E0B2-0590-4953-A089-CDC238E8D2C2}" destId="{29D3B3EB-795A-4ADD-AFE7-6C3C23C02FC4}" srcOrd="0" destOrd="0" presId="urn:microsoft.com/office/officeart/2005/8/layout/radial6"/>
    <dgm:cxn modelId="{99AA1A25-322B-4AAE-8E63-9D4A3369359A}" type="presParOf" srcId="{AC6741C8-1B38-4DD5-B73B-05CD6B8A8F28}" destId="{290B2284-284E-4613-B6AB-6482F554263A}" srcOrd="0" destOrd="0" presId="urn:microsoft.com/office/officeart/2005/8/layout/radial6"/>
    <dgm:cxn modelId="{63F0BECD-6589-4A7A-A277-DFDB5E368934}" type="presParOf" srcId="{AC6741C8-1B38-4DD5-B73B-05CD6B8A8F28}" destId="{430E3699-43C7-41F1-9DB2-38027AEA8121}" srcOrd="1" destOrd="0" presId="urn:microsoft.com/office/officeart/2005/8/layout/radial6"/>
    <dgm:cxn modelId="{296BD49E-993E-4898-A287-3C148FC40C38}" type="presParOf" srcId="{AC6741C8-1B38-4DD5-B73B-05CD6B8A8F28}" destId="{5E7B71B9-8105-4B32-ACFD-F229BCEB676A}" srcOrd="2" destOrd="0" presId="urn:microsoft.com/office/officeart/2005/8/layout/radial6"/>
    <dgm:cxn modelId="{EEB8BC13-00FA-4B07-BC35-C44B86095809}" type="presParOf" srcId="{AC6741C8-1B38-4DD5-B73B-05CD6B8A8F28}" destId="{29D3B3EB-795A-4ADD-AFE7-6C3C23C02FC4}" srcOrd="3" destOrd="0" presId="urn:microsoft.com/office/officeart/2005/8/layout/radial6"/>
    <dgm:cxn modelId="{2CF633C3-87C6-4C9D-868A-B719E5C47FFD}" type="presParOf" srcId="{AC6741C8-1B38-4DD5-B73B-05CD6B8A8F28}" destId="{C6377EE0-99E0-435C-A525-2D3CFD0624A8}" srcOrd="4" destOrd="0" presId="urn:microsoft.com/office/officeart/2005/8/layout/radial6"/>
    <dgm:cxn modelId="{13E427B5-A212-48A6-94EA-1D5FCFAE5A9A}" type="presParOf" srcId="{AC6741C8-1B38-4DD5-B73B-05CD6B8A8F28}" destId="{8B9EE4C5-8964-4236-9AAE-ACF7567830E0}" srcOrd="5" destOrd="0" presId="urn:microsoft.com/office/officeart/2005/8/layout/radial6"/>
    <dgm:cxn modelId="{2D591EF1-545C-4EF7-8446-8920A5AEA5EE}" type="presParOf" srcId="{AC6741C8-1B38-4DD5-B73B-05CD6B8A8F28}" destId="{61B43D3A-B645-440F-B074-9CEA916108BA}" srcOrd="6" destOrd="0" presId="urn:microsoft.com/office/officeart/2005/8/layout/radial6"/>
    <dgm:cxn modelId="{4138E1F4-2F6F-4B85-8757-44E22845E122}" type="presParOf" srcId="{AC6741C8-1B38-4DD5-B73B-05CD6B8A8F28}" destId="{89F0B3E7-C607-41B8-B89B-06A99F7DB321}" srcOrd="7" destOrd="0" presId="urn:microsoft.com/office/officeart/2005/8/layout/radial6"/>
    <dgm:cxn modelId="{31980128-F164-40B3-948E-9F938A35F5AB}" type="presParOf" srcId="{AC6741C8-1B38-4DD5-B73B-05CD6B8A8F28}" destId="{4819328B-BA59-4ED9-A151-50BBCFD777FE}" srcOrd="8" destOrd="0" presId="urn:microsoft.com/office/officeart/2005/8/layout/radial6"/>
    <dgm:cxn modelId="{39EF91B3-4031-4A16-B31E-7B1DBA331AAF}" type="presParOf" srcId="{AC6741C8-1B38-4DD5-B73B-05CD6B8A8F28}" destId="{C07453D2-DEB4-43A3-A433-31E9925D7A25}" srcOrd="9" destOrd="0" presId="urn:microsoft.com/office/officeart/2005/8/layout/radial6"/>
    <dgm:cxn modelId="{6A24C6A2-8713-411B-9382-B24F3E080427}" type="presParOf" srcId="{AC6741C8-1B38-4DD5-B73B-05CD6B8A8F28}" destId="{C4AAE16E-F4EF-4438-A17E-123CDB8D91B3}" srcOrd="10" destOrd="0" presId="urn:microsoft.com/office/officeart/2005/8/layout/radial6"/>
    <dgm:cxn modelId="{72DD69C4-C98C-4F58-A35B-129178359F34}" type="presParOf" srcId="{AC6741C8-1B38-4DD5-B73B-05CD6B8A8F28}" destId="{96C0BC22-3978-486E-9317-6FCB909F9574}" srcOrd="11" destOrd="0" presId="urn:microsoft.com/office/officeart/2005/8/layout/radial6"/>
    <dgm:cxn modelId="{137129C8-02E9-44B1-BFEB-FB022DB0F29F}" type="presParOf" srcId="{AC6741C8-1B38-4DD5-B73B-05CD6B8A8F28}" destId="{C6FC62D4-BD6A-4C20-92AA-A314B8F75AAB}" srcOrd="12" destOrd="0" presId="urn:microsoft.com/office/officeart/2005/8/layout/radial6"/>
    <dgm:cxn modelId="{1E7212BB-3BBC-4069-BE8C-A2521C0F890E}" type="presParOf" srcId="{AC6741C8-1B38-4DD5-B73B-05CD6B8A8F28}" destId="{EB45F257-D6AE-474B-A308-58D810CFB801}" srcOrd="13" destOrd="0" presId="urn:microsoft.com/office/officeart/2005/8/layout/radial6"/>
    <dgm:cxn modelId="{2F4BF46D-E613-4F59-9777-50C0D8E2E88C}" type="presParOf" srcId="{AC6741C8-1B38-4DD5-B73B-05CD6B8A8F28}" destId="{310FE647-0F9E-4B4E-AA53-60EC4C2BBF15}" srcOrd="14" destOrd="0" presId="urn:microsoft.com/office/officeart/2005/8/layout/radial6"/>
    <dgm:cxn modelId="{9BE79A67-2EB7-41F7-A3AF-FF514AACFCFC}" type="presParOf" srcId="{AC6741C8-1B38-4DD5-B73B-05CD6B8A8F28}" destId="{2605D709-95BD-4FC4-9782-28B337BDDC96}" srcOrd="15" destOrd="0" presId="urn:microsoft.com/office/officeart/2005/8/layout/radial6"/>
    <dgm:cxn modelId="{DFC8B668-D759-42CE-AD20-A611F88956AA}" type="presParOf" srcId="{AC6741C8-1B38-4DD5-B73B-05CD6B8A8F28}" destId="{08B74974-1B92-40C9-8396-A1E16440DBF4}" srcOrd="16" destOrd="0" presId="urn:microsoft.com/office/officeart/2005/8/layout/radial6"/>
    <dgm:cxn modelId="{AEFE20D1-8458-45C7-8364-C4D0124A037C}" type="presParOf" srcId="{AC6741C8-1B38-4DD5-B73B-05CD6B8A8F28}" destId="{5C6B03E8-6411-448C-8C3F-19B1EE8182E3}" srcOrd="17" destOrd="0" presId="urn:microsoft.com/office/officeart/2005/8/layout/radial6"/>
    <dgm:cxn modelId="{4976756B-0695-40DE-9227-CAF5CDE5667D}" type="presParOf" srcId="{AC6741C8-1B38-4DD5-B73B-05CD6B8A8F28}" destId="{83C7DC98-3898-49EE-AD2B-E273F567413E}" srcOrd="18" destOrd="0" presId="urn:microsoft.com/office/officeart/2005/8/layout/radial6"/>
    <dgm:cxn modelId="{D1C851B7-8973-4A9F-88EA-6C7C601FE121}" type="presParOf" srcId="{AC6741C8-1B38-4DD5-B73B-05CD6B8A8F28}" destId="{FD8BE9B1-1B53-4B3F-B18E-EB235CA454E5}" srcOrd="19" destOrd="0" presId="urn:microsoft.com/office/officeart/2005/8/layout/radial6"/>
    <dgm:cxn modelId="{9500D87D-E209-41A3-B575-9979941BBB4C}" type="presParOf" srcId="{AC6741C8-1B38-4DD5-B73B-05CD6B8A8F28}" destId="{9C2566F0-35E3-4227-BDD6-22EF1E3603E6}" srcOrd="20" destOrd="0" presId="urn:microsoft.com/office/officeart/2005/8/layout/radial6"/>
    <dgm:cxn modelId="{5118AD67-3FB6-4321-8D22-23BAE7AC56A0}" type="presParOf" srcId="{AC6741C8-1B38-4DD5-B73B-05CD6B8A8F28}" destId="{8E7ADDC6-BB13-4A04-85DB-DA634FEEE761}" srcOrd="21" destOrd="0" presId="urn:microsoft.com/office/officeart/2005/8/layout/radial6"/>
    <dgm:cxn modelId="{10F22788-678C-4ADF-B0EE-AA98C17EB244}" type="presParOf" srcId="{AC6741C8-1B38-4DD5-B73B-05CD6B8A8F28}" destId="{ADF5B898-1869-4CBC-990F-50FE7437F758}" srcOrd="22" destOrd="0" presId="urn:microsoft.com/office/officeart/2005/8/layout/radial6"/>
    <dgm:cxn modelId="{C7552385-2AE3-4B9D-81E1-0A9FCB3C5B36}" type="presParOf" srcId="{AC6741C8-1B38-4DD5-B73B-05CD6B8A8F28}" destId="{A9B32B17-EFB5-4FA1-B75A-8D51819CB533}" srcOrd="23" destOrd="0" presId="urn:microsoft.com/office/officeart/2005/8/layout/radial6"/>
    <dgm:cxn modelId="{003F8AD2-97B6-41F2-ACB1-0987B571762B}" type="presParOf" srcId="{AC6741C8-1B38-4DD5-B73B-05CD6B8A8F28}" destId="{FBD4EE1F-DB38-4D12-8A11-139FC77E741A}" srcOrd="24" destOrd="0" presId="urn:microsoft.com/office/officeart/2005/8/layout/radial6"/>
    <dgm:cxn modelId="{D1D43D5D-B732-44E5-8262-8539A21FFD32}" type="presParOf" srcId="{AC6741C8-1B38-4DD5-B73B-05CD6B8A8F28}" destId="{B458799A-C5FD-43A8-B5A9-95432E1E54FF}" srcOrd="25" destOrd="0" presId="urn:microsoft.com/office/officeart/2005/8/layout/radial6"/>
    <dgm:cxn modelId="{1700B65B-3BC9-4A2F-A09D-122ECB2FE45E}" type="presParOf" srcId="{AC6741C8-1B38-4DD5-B73B-05CD6B8A8F28}" destId="{B9A966F4-9F50-4655-B19C-F8CEE81D2F53}" srcOrd="26" destOrd="0" presId="urn:microsoft.com/office/officeart/2005/8/layout/radial6"/>
    <dgm:cxn modelId="{2388EC9F-70D8-4918-BDBC-54EFD4B12DA7}" type="presParOf" srcId="{AC6741C8-1B38-4DD5-B73B-05CD6B8A8F28}" destId="{7FB1FD89-F4D8-41FB-B40A-D75EB2A589D4}" srcOrd="27" destOrd="0" presId="urn:microsoft.com/office/officeart/2005/8/layout/radial6"/>
    <dgm:cxn modelId="{71D4DD68-B987-4064-A673-38A07A7086ED}" type="presParOf" srcId="{AC6741C8-1B38-4DD5-B73B-05CD6B8A8F28}" destId="{8847B373-5C98-465F-B9C7-3A0C6FDA2155}" srcOrd="28" destOrd="0" presId="urn:microsoft.com/office/officeart/2005/8/layout/radial6"/>
    <dgm:cxn modelId="{18684223-C669-4FBD-BA84-F774E6DBFE96}" type="presParOf" srcId="{AC6741C8-1B38-4DD5-B73B-05CD6B8A8F28}" destId="{B3561553-BF8B-4A2D-9C3D-4F8D810B2D60}" srcOrd="29" destOrd="0" presId="urn:microsoft.com/office/officeart/2005/8/layout/radial6"/>
    <dgm:cxn modelId="{DDB3B00F-52BD-4CBC-9186-3E5DEFCA5F64}" type="presParOf" srcId="{AC6741C8-1B38-4DD5-B73B-05CD6B8A8F28}" destId="{574E4883-99B6-410F-996B-7B06D3B7CAD9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E4883-99B6-410F-996B-7B06D3B7CAD9}">
      <dsp:nvSpPr>
        <dsp:cNvPr id="0" name=""/>
        <dsp:cNvSpPr/>
      </dsp:nvSpPr>
      <dsp:spPr>
        <a:xfrm>
          <a:off x="2464123" y="475540"/>
          <a:ext cx="5946734" cy="5946734"/>
        </a:xfrm>
        <a:prstGeom prst="blockArc">
          <a:avLst>
            <a:gd name="adj1" fmla="val 14109487"/>
            <a:gd name="adj2" fmla="val 16862889"/>
            <a:gd name="adj3" fmla="val 27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1FD89-F4D8-41FB-B40A-D75EB2A589D4}">
      <dsp:nvSpPr>
        <dsp:cNvPr id="0" name=""/>
        <dsp:cNvSpPr/>
      </dsp:nvSpPr>
      <dsp:spPr>
        <a:xfrm>
          <a:off x="2538882" y="421738"/>
          <a:ext cx="5946734" cy="5946734"/>
        </a:xfrm>
        <a:prstGeom prst="blockArc">
          <a:avLst>
            <a:gd name="adj1" fmla="val 11949365"/>
            <a:gd name="adj2" fmla="val 14001497"/>
            <a:gd name="adj3" fmla="val 27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4EE1F-DB38-4D12-8A11-139FC77E741A}">
      <dsp:nvSpPr>
        <dsp:cNvPr id="0" name=""/>
        <dsp:cNvSpPr/>
      </dsp:nvSpPr>
      <dsp:spPr>
        <a:xfrm>
          <a:off x="2590666" y="257207"/>
          <a:ext cx="5946734" cy="5946734"/>
        </a:xfrm>
        <a:prstGeom prst="blockArc">
          <a:avLst>
            <a:gd name="adj1" fmla="val 9789775"/>
            <a:gd name="adj2" fmla="val 11747114"/>
            <a:gd name="adj3" fmla="val 27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ADDC6-BB13-4A04-85DB-DA634FEEE761}">
      <dsp:nvSpPr>
        <dsp:cNvPr id="0" name=""/>
        <dsp:cNvSpPr/>
      </dsp:nvSpPr>
      <dsp:spPr>
        <a:xfrm>
          <a:off x="2659933" y="534037"/>
          <a:ext cx="5946734" cy="5946734"/>
        </a:xfrm>
        <a:prstGeom prst="blockArc">
          <a:avLst>
            <a:gd name="adj1" fmla="val 7710554"/>
            <a:gd name="adj2" fmla="val 10124465"/>
            <a:gd name="adj3" fmla="val 27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7DC98-3898-49EE-AD2B-E273F567413E}">
      <dsp:nvSpPr>
        <dsp:cNvPr id="0" name=""/>
        <dsp:cNvSpPr/>
      </dsp:nvSpPr>
      <dsp:spPr>
        <a:xfrm>
          <a:off x="2470632" y="395407"/>
          <a:ext cx="5946734" cy="5946734"/>
        </a:xfrm>
        <a:prstGeom prst="blockArc">
          <a:avLst>
            <a:gd name="adj1" fmla="val 4545247"/>
            <a:gd name="adj2" fmla="val 7435398"/>
            <a:gd name="adj3" fmla="val 27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5D709-95BD-4FC4-9782-28B337BDDC96}">
      <dsp:nvSpPr>
        <dsp:cNvPr id="0" name=""/>
        <dsp:cNvSpPr/>
      </dsp:nvSpPr>
      <dsp:spPr>
        <a:xfrm>
          <a:off x="3980728" y="413245"/>
          <a:ext cx="5946734" cy="5946734"/>
        </a:xfrm>
        <a:prstGeom prst="blockArc">
          <a:avLst>
            <a:gd name="adj1" fmla="val 3664236"/>
            <a:gd name="adj2" fmla="val 6335968"/>
            <a:gd name="adj3" fmla="val 27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C62D4-BD6A-4C20-92AA-A314B8F75AAB}">
      <dsp:nvSpPr>
        <dsp:cNvPr id="0" name=""/>
        <dsp:cNvSpPr/>
      </dsp:nvSpPr>
      <dsp:spPr>
        <a:xfrm>
          <a:off x="3560612" y="695332"/>
          <a:ext cx="5946734" cy="5946734"/>
        </a:xfrm>
        <a:prstGeom prst="blockArc">
          <a:avLst>
            <a:gd name="adj1" fmla="val 1101944"/>
            <a:gd name="adj2" fmla="val 3070228"/>
            <a:gd name="adj3" fmla="val 27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453D2-DEB4-43A3-A433-31E9925D7A25}">
      <dsp:nvSpPr>
        <dsp:cNvPr id="0" name=""/>
        <dsp:cNvSpPr/>
      </dsp:nvSpPr>
      <dsp:spPr>
        <a:xfrm>
          <a:off x="3607572" y="564361"/>
          <a:ext cx="5946734" cy="5946734"/>
        </a:xfrm>
        <a:prstGeom prst="blockArc">
          <a:avLst>
            <a:gd name="adj1" fmla="val 20609889"/>
            <a:gd name="adj2" fmla="val 1265080"/>
            <a:gd name="adj3" fmla="val 27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43D3A-B645-440F-B074-9CEA916108BA}">
      <dsp:nvSpPr>
        <dsp:cNvPr id="0" name=""/>
        <dsp:cNvSpPr/>
      </dsp:nvSpPr>
      <dsp:spPr>
        <a:xfrm>
          <a:off x="3575273" y="446349"/>
          <a:ext cx="5946734" cy="5946734"/>
        </a:xfrm>
        <a:prstGeom prst="blockArc">
          <a:avLst>
            <a:gd name="adj1" fmla="val 18553256"/>
            <a:gd name="adj2" fmla="val 20753344"/>
            <a:gd name="adj3" fmla="val 27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3B3EB-795A-4ADD-AFE7-6C3C23C02FC4}">
      <dsp:nvSpPr>
        <dsp:cNvPr id="0" name=""/>
        <dsp:cNvSpPr/>
      </dsp:nvSpPr>
      <dsp:spPr>
        <a:xfrm>
          <a:off x="3606878" y="471782"/>
          <a:ext cx="5946734" cy="5946734"/>
        </a:xfrm>
        <a:prstGeom prst="blockArc">
          <a:avLst>
            <a:gd name="adj1" fmla="val 15514501"/>
            <a:gd name="adj2" fmla="val 18505695"/>
            <a:gd name="adj3" fmla="val 27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B2284-284E-4613-B6AB-6482F554263A}">
      <dsp:nvSpPr>
        <dsp:cNvPr id="0" name=""/>
        <dsp:cNvSpPr/>
      </dsp:nvSpPr>
      <dsp:spPr>
        <a:xfrm>
          <a:off x="4638774" y="1888615"/>
          <a:ext cx="2997166" cy="300773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7699" y="2329088"/>
        <a:ext cx="2119316" cy="2126792"/>
      </dsp:txXfrm>
    </dsp:sp>
    <dsp:sp modelId="{430E3699-43C7-41F1-9DB2-38027AEA8121}">
      <dsp:nvSpPr>
        <dsp:cNvPr id="0" name=""/>
        <dsp:cNvSpPr/>
      </dsp:nvSpPr>
      <dsp:spPr>
        <a:xfrm>
          <a:off x="4889944" y="0"/>
          <a:ext cx="2218931" cy="114199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১৩ </a:t>
          </a:r>
          <a:r>
            <a:rPr lang="en-GB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r>
            <a:rPr lang="en-GB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১৯৪৮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4899" y="167241"/>
        <a:ext cx="1569021" cy="807513"/>
      </dsp:txXfrm>
    </dsp:sp>
    <dsp:sp modelId="{C6377EE0-99E0-435C-A525-2D3CFD0624A8}">
      <dsp:nvSpPr>
        <dsp:cNvPr id="0" name=""/>
        <dsp:cNvSpPr/>
      </dsp:nvSpPr>
      <dsp:spPr>
        <a:xfrm>
          <a:off x="7284608" y="577061"/>
          <a:ext cx="2236266" cy="1141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আয়েশা ফয়েজ </a:t>
          </a:r>
        </a:p>
      </dsp:txBody>
      <dsp:txXfrm>
        <a:off x="7612102" y="744302"/>
        <a:ext cx="1581278" cy="807513"/>
      </dsp:txXfrm>
    </dsp:sp>
    <dsp:sp modelId="{89F0B3E7-C607-41B8-B89B-06A99F7DB321}">
      <dsp:nvSpPr>
        <dsp:cNvPr id="0" name=""/>
        <dsp:cNvSpPr/>
      </dsp:nvSpPr>
      <dsp:spPr>
        <a:xfrm>
          <a:off x="8312329" y="2133835"/>
          <a:ext cx="2160175" cy="114199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আগুনের পরশমণি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28679" y="2301076"/>
        <a:ext cx="1527475" cy="807513"/>
      </dsp:txXfrm>
    </dsp:sp>
    <dsp:sp modelId="{C4AAE16E-F4EF-4438-A17E-123CDB8D91B3}">
      <dsp:nvSpPr>
        <dsp:cNvPr id="0" name=""/>
        <dsp:cNvSpPr/>
      </dsp:nvSpPr>
      <dsp:spPr>
        <a:xfrm>
          <a:off x="8437218" y="4021601"/>
          <a:ext cx="1759323" cy="114199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রসায়নে</a:t>
          </a:r>
          <a:r>
            <a:rPr lang="en-GB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স্নাতক</a:t>
          </a:r>
          <a:r>
            <a:rPr lang="en-GB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94865" y="4188842"/>
        <a:ext cx="1244029" cy="807513"/>
      </dsp:txXfrm>
    </dsp:sp>
    <dsp:sp modelId="{EB45F257-D6AE-474B-A308-58D810CFB801}">
      <dsp:nvSpPr>
        <dsp:cNvPr id="0" name=""/>
        <dsp:cNvSpPr/>
      </dsp:nvSpPr>
      <dsp:spPr>
        <a:xfrm>
          <a:off x="7503079" y="5381973"/>
          <a:ext cx="1738882" cy="114199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নন্দিত</a:t>
          </a:r>
          <a:r>
            <a:rPr lang="bn-BD" sz="3600" b="1" kern="1200" baseline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নরকে</a:t>
          </a:r>
          <a:endParaRPr lang="en-US" sz="36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57732" y="5549214"/>
        <a:ext cx="1229576" cy="807513"/>
      </dsp:txXfrm>
    </dsp:sp>
    <dsp:sp modelId="{08B74974-1B92-40C9-8396-A1E16440DBF4}">
      <dsp:nvSpPr>
        <dsp:cNvPr id="0" name=""/>
        <dsp:cNvSpPr/>
      </dsp:nvSpPr>
      <dsp:spPr>
        <a:xfrm>
          <a:off x="5075733" y="5639861"/>
          <a:ext cx="2179692" cy="114199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শ্যামল ছায়া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94942" y="5807102"/>
        <a:ext cx="1541274" cy="807513"/>
      </dsp:txXfrm>
    </dsp:sp>
    <dsp:sp modelId="{FD8BE9B1-1B53-4B3F-B18E-EB235CA454E5}">
      <dsp:nvSpPr>
        <dsp:cNvPr id="0" name=""/>
        <dsp:cNvSpPr/>
      </dsp:nvSpPr>
      <dsp:spPr>
        <a:xfrm>
          <a:off x="2927897" y="5230919"/>
          <a:ext cx="1759323" cy="1141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একুশে পদক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5544" y="5398160"/>
        <a:ext cx="1244029" cy="807513"/>
      </dsp:txXfrm>
    </dsp:sp>
    <dsp:sp modelId="{ADF5B898-1869-4CBC-990F-50FE7437F758}">
      <dsp:nvSpPr>
        <dsp:cNvPr id="0" name=""/>
        <dsp:cNvSpPr/>
      </dsp:nvSpPr>
      <dsp:spPr>
        <a:xfrm>
          <a:off x="1343018" y="3508908"/>
          <a:ext cx="2828916" cy="114199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ফয়জার রহমান আহমদ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57303" y="3676149"/>
        <a:ext cx="2000346" cy="807513"/>
      </dsp:txXfrm>
    </dsp:sp>
    <dsp:sp modelId="{B458799A-C5FD-43A8-B5A9-95432E1E54FF}">
      <dsp:nvSpPr>
        <dsp:cNvPr id="0" name=""/>
        <dsp:cNvSpPr/>
      </dsp:nvSpPr>
      <dsp:spPr>
        <a:xfrm>
          <a:off x="1862696" y="1861909"/>
          <a:ext cx="1759323" cy="114199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ক্লোন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ক্যানসার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0343" y="2029150"/>
        <a:ext cx="1244029" cy="807513"/>
      </dsp:txXfrm>
    </dsp:sp>
    <dsp:sp modelId="{8847B373-5C98-465F-B9C7-3A0C6FDA2155}">
      <dsp:nvSpPr>
        <dsp:cNvPr id="0" name=""/>
        <dsp:cNvSpPr/>
      </dsp:nvSpPr>
      <dsp:spPr>
        <a:xfrm>
          <a:off x="2545651" y="438488"/>
          <a:ext cx="2433203" cy="120764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১৯ </a:t>
          </a:r>
          <a:r>
            <a:rPr lang="en-GB" sz="3600" b="1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জুলাই</a:t>
          </a:r>
          <a:r>
            <a:rPr lang="en-GB" sz="3600" b="1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1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২০১২</a:t>
          </a:r>
          <a:endParaRPr lang="en-US" sz="36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1985" y="615344"/>
        <a:ext cx="1720535" cy="853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7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1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9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3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9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F0A1-8A44-4758-84DB-492903960DE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2.jp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11587" r="9178" b="10743"/>
          <a:stretch/>
        </p:blipFill>
        <p:spPr>
          <a:xfrm>
            <a:off x="40944" y="-1"/>
            <a:ext cx="3029804" cy="2402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11587" r="9178" b="10743"/>
          <a:stretch/>
        </p:blipFill>
        <p:spPr>
          <a:xfrm>
            <a:off x="3067335" y="-13647"/>
            <a:ext cx="3029804" cy="2402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11587" r="9178" b="10743"/>
          <a:stretch/>
        </p:blipFill>
        <p:spPr>
          <a:xfrm>
            <a:off x="6083492" y="-1"/>
            <a:ext cx="3029804" cy="2402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11587" r="9178" b="10743"/>
          <a:stretch/>
        </p:blipFill>
        <p:spPr>
          <a:xfrm>
            <a:off x="9113293" y="-1"/>
            <a:ext cx="3029804" cy="2402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7572" y="-349291"/>
            <a:ext cx="6045958" cy="240065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0" b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5459" y="3964900"/>
            <a:ext cx="8076065" cy="28931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আরিফ উদ্দীন</a:t>
            </a:r>
          </a:p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 পাড়া চারপীর আউলিয়া আলিম মাদরাসা।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আনোয়ারা, চট্টগ্রাম।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11545" r="5286"/>
          <a:stretch/>
        </p:blipFill>
        <p:spPr>
          <a:xfrm>
            <a:off x="10131273" y="5076966"/>
            <a:ext cx="2011824" cy="17810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11545" r="5286"/>
          <a:stretch/>
        </p:blipFill>
        <p:spPr>
          <a:xfrm flipH="1">
            <a:off x="40944" y="5076966"/>
            <a:ext cx="2011824" cy="17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2602" y="4174338"/>
            <a:ext cx="58067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148308"/>
            <a:ext cx="11901715" cy="3280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68913" y="1065379"/>
            <a:ext cx="5254172" cy="144655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4614925"/>
            <a:ext cx="2670629" cy="2092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6228" y="4614925"/>
            <a:ext cx="2670629" cy="209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 b="68"/>
          <a:stretch/>
        </p:blipFill>
        <p:spPr>
          <a:xfrm>
            <a:off x="1387785" y="2485641"/>
            <a:ext cx="3373843" cy="16121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/>
          <a:stretch/>
        </p:blipFill>
        <p:spPr>
          <a:xfrm>
            <a:off x="7517526" y="155326"/>
            <a:ext cx="3547216" cy="15181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85" y="155326"/>
            <a:ext cx="3373843" cy="15181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24402" y="1759250"/>
            <a:ext cx="507280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‘জগদলে’ হিন্দু রাজার পরিত্যাক্ত বাড়ী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24" y="1759251"/>
            <a:ext cx="5100250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আহমদের পিতা-মাতা,ভাই-বোন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0373" y="4175252"/>
            <a:ext cx="316955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 আনন্দ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6029" y="4173240"/>
            <a:ext cx="316955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 নাই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517526" y="2485641"/>
            <a:ext cx="3547217" cy="1612186"/>
            <a:chOff x="7517526" y="2774927"/>
            <a:chExt cx="3547217" cy="16121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2" b="23228"/>
            <a:stretch/>
          </p:blipFill>
          <p:spPr>
            <a:xfrm>
              <a:off x="7517526" y="2774927"/>
              <a:ext cx="3547216" cy="161218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7517526" y="2774927"/>
              <a:ext cx="3547216" cy="16121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517527" y="2774927"/>
              <a:ext cx="3547216" cy="16121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76421" y="5019161"/>
            <a:ext cx="11312183" cy="15696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নিয়তি”গল্পের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হুমায়ূন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ছোটবেলায়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চাকরিসূত্রে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জগদল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পরিতক্ত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/>
          <a:stretch/>
        </p:blipFill>
        <p:spPr>
          <a:xfrm>
            <a:off x="1207288" y="118635"/>
            <a:ext cx="3314711" cy="15543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4050" y="1680505"/>
            <a:ext cx="5818359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 বিভাগের সময় বহু হিন্দু দেশ ত্যাগ করে।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/>
          <a:stretch/>
        </p:blipFill>
        <p:spPr>
          <a:xfrm>
            <a:off x="1207288" y="2428891"/>
            <a:ext cx="3314711" cy="15543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7643" y="4044480"/>
            <a:ext cx="441117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জঙ্গলের ভিতরে মহারাজার বাড়ি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38" y="4629255"/>
            <a:ext cx="11630025" cy="2062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জগদলের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১৯৪৭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বাড়িটির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দোতলা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বাড়িটির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একতলায়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প্রাসাদের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তালাবদ্ধ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ঘরগুলোতে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9524" r="3334" b="11905"/>
          <a:stretch/>
        </p:blipFill>
        <p:spPr>
          <a:xfrm>
            <a:off x="7329477" y="118635"/>
            <a:ext cx="3314711" cy="15018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77" y="2433437"/>
            <a:ext cx="3314711" cy="15813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79451" y="1680506"/>
            <a:ext cx="382191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9477" y="4044480"/>
            <a:ext cx="3571886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02" y="2280287"/>
            <a:ext cx="3571886" cy="17778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22" y="148166"/>
            <a:ext cx="2606393" cy="1784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64451" y="638100"/>
            <a:ext cx="1847371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কট্রিক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6142" y="4101539"/>
            <a:ext cx="196947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ছাপাখানা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13" y="2280287"/>
            <a:ext cx="3571886" cy="17778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25547" y="4086739"/>
            <a:ext cx="300341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 ধরণের বই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4" y="4623132"/>
            <a:ext cx="11390667" cy="2062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ক্ষমতাশালী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দাওয়াতের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ছাপানোর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ছাপাখানা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1364" y="501557"/>
            <a:ext cx="1668185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61"/>
          <a:stretch/>
        </p:blipFill>
        <p:spPr>
          <a:xfrm>
            <a:off x="649478" y="148166"/>
            <a:ext cx="3571886" cy="1784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691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9" y="112937"/>
            <a:ext cx="3468624" cy="18346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6353412" y="110005"/>
            <a:ext cx="3449703" cy="1827365"/>
            <a:chOff x="865121" y="3573363"/>
            <a:chExt cx="4422732" cy="25556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21" y="3573363"/>
              <a:ext cx="4422731" cy="255564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59" t="7440" r="10118" b="13988"/>
            <a:stretch/>
          </p:blipFill>
          <p:spPr>
            <a:xfrm>
              <a:off x="3912908" y="4613490"/>
              <a:ext cx="1374945" cy="1440945"/>
            </a:xfrm>
            <a:prstGeom prst="rect">
              <a:avLst/>
            </a:prstGeom>
            <a:noFill/>
            <a:ln w="3175">
              <a:noFill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232490" y="501578"/>
            <a:ext cx="1782547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বন্দুক কাঁধে শিকারী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45360" y="238857"/>
            <a:ext cx="191877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 জঙ্গল যেখানে বাঘ থাকে।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372381"/>
              </p:ext>
            </p:extLst>
          </p:nvPr>
        </p:nvGraphicFramePr>
        <p:xfrm>
          <a:off x="6740092" y="2452911"/>
          <a:ext cx="2437325" cy="174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0092" y="2452911"/>
                        <a:ext cx="2437325" cy="1749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77417" y="2611639"/>
            <a:ext cx="2796925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জঙ্গ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159" y="4564061"/>
            <a:ext cx="11312183" cy="2062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বিকেল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ফিরতাম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আতঙ্কে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উঠতাম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13" y="2459234"/>
            <a:ext cx="3468624" cy="17430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58725" y="2607658"/>
            <a:ext cx="1652416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1" y="209959"/>
            <a:ext cx="3698888" cy="18941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8" b="-1"/>
          <a:stretch/>
        </p:blipFill>
        <p:spPr>
          <a:xfrm>
            <a:off x="7564026" y="2730636"/>
            <a:ext cx="3556811" cy="18524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840725" y="2104144"/>
            <a:ext cx="300341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849" y="2104144"/>
            <a:ext cx="300341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 জ্বর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392" y="2730636"/>
            <a:ext cx="2020241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বায়োকেমিক ওষুধ ও কুইনাইন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" b="18060"/>
          <a:stretch/>
        </p:blipFill>
        <p:spPr>
          <a:xfrm>
            <a:off x="7602680" y="286603"/>
            <a:ext cx="3518157" cy="18175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0" b="12035"/>
          <a:stretch/>
        </p:blipFill>
        <p:spPr>
          <a:xfrm>
            <a:off x="1002111" y="2730636"/>
            <a:ext cx="3698888" cy="18524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6421" y="4986032"/>
            <a:ext cx="11312183" cy="15696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কাঁপুনি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কুখ্যাত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একেবারেই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মা-বাবার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প্রতিষেধক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বায়োকেমিক ওষুধ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কুইনাইন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খাচ্ছি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" t="7301" r="865" b="22049"/>
          <a:stretch/>
        </p:blipFill>
        <p:spPr>
          <a:xfrm>
            <a:off x="6555233" y="98526"/>
            <a:ext cx="3229573" cy="166381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93381" y="499367"/>
            <a:ext cx="1757362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 জ্বর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72751" y="721039"/>
            <a:ext cx="1339764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কাঁথা 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7946" r="4649"/>
          <a:stretch/>
        </p:blipFill>
        <p:spPr>
          <a:xfrm>
            <a:off x="8013060" y="1955613"/>
            <a:ext cx="3229573" cy="16621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72062" y="2420424"/>
            <a:ext cx="1900237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বাসা বদল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3"/>
          <a:stretch/>
        </p:blipFill>
        <p:spPr>
          <a:xfrm>
            <a:off x="352510" y="98526"/>
            <a:ext cx="3195502" cy="166381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/>
          <a:stretch/>
        </p:blipFill>
        <p:spPr>
          <a:xfrm>
            <a:off x="352510" y="1957623"/>
            <a:ext cx="3195502" cy="163348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38206" y="3717754"/>
            <a:ext cx="11755354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বদলির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চেষ্টা-তদবির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ভেঙ্গেগেল।এত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মরবেন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আবেশ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অদ্ভুত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দৈত্যের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ভাই-বোন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বুঝতাম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আগেভাগেই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লেপ-কাঁথা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পড়তাম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  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225" y="2436129"/>
            <a:ext cx="1060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ম্যালেরিয়া জ্বরের যে বিবরণ দেয়া হয়েছে তা খাতায়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6653" y="517577"/>
            <a:ext cx="3686852" cy="1615827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225" y="1248996"/>
            <a:ext cx="3699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দল-০১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(শাপলা)</a:t>
            </a: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225" y="4992058"/>
            <a:ext cx="1060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লেখকের শৈশবের যে বর্ণনা দেয়া হয়েছে তা খাতায়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703" y="3884062"/>
            <a:ext cx="3699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দল-০২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(গোলাপ)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85" y="192873"/>
            <a:ext cx="4063423" cy="20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9804" y="1431095"/>
            <a:ext cx="88642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আহমদের মায়ের নাম কী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কীভাবে কর্মজীবন শুরু করেন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আহমদের লেখা একটি উপন্যাসের নাম বল।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 শৈশব কোথায় কেটেছে?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 বাবা কী নিয়ে বনে যেতেন?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প্রতিষেধক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দৈত্যের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মহারাজার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rapezoid 3"/>
          <p:cNvSpPr/>
          <p:nvPr/>
        </p:nvSpPr>
        <p:spPr>
          <a:xfrm>
            <a:off x="6132513" y="164927"/>
            <a:ext cx="2982055" cy="1013001"/>
          </a:xfrm>
          <a:prstGeom prst="trapezoid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GB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8114" y="-4426"/>
            <a:ext cx="12200114" cy="6862427"/>
            <a:chOff x="-8114" y="-4426"/>
            <a:chExt cx="12200114" cy="68624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04082" y="-4426"/>
              <a:ext cx="2887918" cy="43218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14" y="2536167"/>
              <a:ext cx="2887918" cy="4321834"/>
            </a:xfrm>
            <a:prstGeom prst="rect">
              <a:avLst/>
            </a:prstGeom>
          </p:spPr>
        </p:pic>
        <p:sp>
          <p:nvSpPr>
            <p:cNvPr id="5" name="Regular Pentagon 4"/>
            <p:cNvSpPr/>
            <p:nvPr/>
          </p:nvSpPr>
          <p:spPr>
            <a:xfrm>
              <a:off x="24138" y="35731"/>
              <a:ext cx="2964257" cy="2500435"/>
            </a:xfrm>
            <a:prstGeom prst="pentagon">
              <a:avLst/>
            </a:prstGeom>
            <a:solidFill>
              <a:srgbClr val="00B050"/>
            </a:solidFill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en-GB" sz="6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5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GB" sz="5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5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85" y="217348"/>
            <a:ext cx="3747626" cy="2471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6532" y="502935"/>
            <a:ext cx="432634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8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9472" y="3773811"/>
            <a:ext cx="6006081" cy="21236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লেখকের বাবা-মার বিষণ্নতার কার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ণগু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 লেখ 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5" y="217347"/>
            <a:ext cx="3747626" cy="2471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r="29126"/>
          <a:stretch/>
        </p:blipFill>
        <p:spPr>
          <a:xfrm>
            <a:off x="0" y="3773811"/>
            <a:ext cx="1857375" cy="2733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r="29126"/>
          <a:stretch/>
        </p:blipFill>
        <p:spPr>
          <a:xfrm flipH="1">
            <a:off x="10334625" y="3773811"/>
            <a:ext cx="1857375" cy="27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89961"/>
            <a:ext cx="12192000" cy="6828972"/>
            <a:chOff x="0" y="14513"/>
            <a:chExt cx="12192000" cy="68289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65486"/>
              <a:ext cx="12192000" cy="17779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0" y="14513"/>
              <a:ext cx="12192000" cy="17997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35" r="58929"/>
            <a:stretch/>
          </p:blipFill>
          <p:spPr>
            <a:xfrm rot="16200000" flipH="1" flipV="1">
              <a:off x="-1226463" y="3312876"/>
              <a:ext cx="4151087" cy="10450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35" r="58929"/>
            <a:stretch/>
          </p:blipFill>
          <p:spPr>
            <a:xfrm rot="5400000" flipH="1" flipV="1">
              <a:off x="9260116" y="2496455"/>
              <a:ext cx="4151087" cy="104503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693780" y="2479678"/>
            <a:ext cx="5384040" cy="286232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54" y="1520540"/>
            <a:ext cx="2374211" cy="31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45319" cy="6858000"/>
            <a:chOff x="0" y="0"/>
            <a:chExt cx="12245319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692" y="0"/>
              <a:ext cx="635297" cy="22154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725" y="0"/>
              <a:ext cx="635297" cy="22154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758" y="0"/>
              <a:ext cx="635297" cy="22154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791" y="0"/>
              <a:ext cx="635297" cy="22154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824" y="0"/>
              <a:ext cx="635297" cy="22154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857" y="0"/>
              <a:ext cx="635297" cy="22154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5890" y="0"/>
              <a:ext cx="635297" cy="22154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6923" y="0"/>
              <a:ext cx="635297" cy="22154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956" y="0"/>
              <a:ext cx="635297" cy="22154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8989" y="0"/>
              <a:ext cx="635297" cy="221544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0022" y="0"/>
              <a:ext cx="635297" cy="22154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64" y="0"/>
              <a:ext cx="631078" cy="22154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97" y="0"/>
              <a:ext cx="631078" cy="22154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0" y="0"/>
              <a:ext cx="631078" cy="22154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363" y="0"/>
              <a:ext cx="631078" cy="22154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396" y="0"/>
              <a:ext cx="631078" cy="221544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429" y="0"/>
              <a:ext cx="631078" cy="221544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462" y="0"/>
              <a:ext cx="631078" cy="221544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495" y="0"/>
              <a:ext cx="631078" cy="221544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528" y="0"/>
              <a:ext cx="631078" cy="221544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561" y="0"/>
              <a:ext cx="631078" cy="221544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594" y="0"/>
              <a:ext cx="631078" cy="221544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428" y="4642557"/>
              <a:ext cx="635297" cy="221544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461" y="4642557"/>
              <a:ext cx="635297" cy="221544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494" y="4642557"/>
              <a:ext cx="635297" cy="221544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527" y="4642557"/>
              <a:ext cx="635297" cy="221544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560" y="4642557"/>
              <a:ext cx="635297" cy="221544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593" y="4642557"/>
              <a:ext cx="635297" cy="221544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626" y="4642557"/>
              <a:ext cx="635297" cy="221544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659" y="4642557"/>
              <a:ext cx="635297" cy="221544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3692" y="4642557"/>
              <a:ext cx="635297" cy="221544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725" y="4642557"/>
              <a:ext cx="635297" cy="221544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5758" y="4642557"/>
              <a:ext cx="635297" cy="221544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2557"/>
              <a:ext cx="631078" cy="221544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33" y="4642557"/>
              <a:ext cx="631078" cy="221544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66" y="4642557"/>
              <a:ext cx="631078" cy="221544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99" y="4642557"/>
              <a:ext cx="631078" cy="221544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132" y="4642557"/>
              <a:ext cx="631078" cy="221544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65" y="4642557"/>
              <a:ext cx="631078" cy="221544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198" y="4642557"/>
              <a:ext cx="631078" cy="221544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231" y="4642557"/>
              <a:ext cx="631078" cy="221544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264" y="4642557"/>
              <a:ext cx="631078" cy="221544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297" y="4642557"/>
              <a:ext cx="631078" cy="221544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330" y="4642557"/>
              <a:ext cx="631078" cy="221544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9" y="2365015"/>
              <a:ext cx="423034" cy="205494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32" y="2365015"/>
              <a:ext cx="423034" cy="20549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065" y="2365015"/>
              <a:ext cx="423034" cy="205494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2706" y="2403285"/>
              <a:ext cx="423034" cy="205494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3739" y="2403285"/>
              <a:ext cx="423034" cy="205494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772" y="2403285"/>
              <a:ext cx="423034" cy="2054946"/>
            </a:xfrm>
            <a:prstGeom prst="rect">
              <a:avLst/>
            </a:prstGeom>
          </p:spPr>
        </p:pic>
      </p:grpSp>
      <p:sp>
        <p:nvSpPr>
          <p:cNvPr id="73" name="TextBox 72"/>
          <p:cNvSpPr txBox="1"/>
          <p:nvPr/>
        </p:nvSpPr>
        <p:spPr>
          <a:xfrm>
            <a:off x="1831142" y="1895651"/>
            <a:ext cx="8578815" cy="2746906"/>
          </a:xfrm>
          <a:prstGeom prst="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115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spc="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19410"/>
              </p:ext>
            </p:extLst>
          </p:nvPr>
        </p:nvGraphicFramePr>
        <p:xfrm>
          <a:off x="4564526" y="2470648"/>
          <a:ext cx="3062947" cy="227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4526" y="2470648"/>
                        <a:ext cx="3062947" cy="227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52051" y="560979"/>
            <a:ext cx="7087898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64" y="2136819"/>
            <a:ext cx="4617190" cy="4721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45" y="2136818"/>
            <a:ext cx="4617190" cy="47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t="2939" r="3863" b="2424"/>
          <a:stretch/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9336" y="1596243"/>
            <a:ext cx="6122355" cy="34163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১৭৮-১৮০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52" y="14514"/>
            <a:ext cx="12120296" cy="6843486"/>
            <a:chOff x="35852" y="14514"/>
            <a:chExt cx="12120296" cy="68434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2" y="14514"/>
              <a:ext cx="2345039" cy="29702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11109" y="14514"/>
              <a:ext cx="2345039" cy="297022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96353" y="391061"/>
              <a:ext cx="4599294" cy="1323439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rgbClr val="00B0F0"/>
              </a:solidFill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8000" b="1" i="1" u="sng" spc="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8000" i="1" u="sng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449" y="5909632"/>
              <a:ext cx="5006128" cy="94836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38430" y="2022380"/>
            <a:ext cx="8515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6177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0092627"/>
              </p:ext>
            </p:extLst>
          </p:nvPr>
        </p:nvGraphicFramePr>
        <p:xfrm>
          <a:off x="421141" y="0"/>
          <a:ext cx="11422743" cy="701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3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E3699-43C7-41F1-9DB2-38027AEA8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30E3699-43C7-41F1-9DB2-38027AEA8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D3B3EB-795A-4ADD-AFE7-6C3C23C02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9D3B3EB-795A-4ADD-AFE7-6C3C23C02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77EE0-99E0-435C-A525-2D3CFD062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6377EE0-99E0-435C-A525-2D3CFD062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B43D3A-B645-440F-B074-9CEA91610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1B43D3A-B645-440F-B074-9CEA91610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F0B3E7-C607-41B8-B89B-06A99F7DB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89F0B3E7-C607-41B8-B89B-06A99F7DB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453D2-DEB4-43A3-A433-31E9925D7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07453D2-DEB4-43A3-A433-31E9925D7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AAE16E-F4EF-4438-A17E-123CDB8D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C4AAE16E-F4EF-4438-A17E-123CDB8D9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FC62D4-BD6A-4C20-92AA-A314B8F75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6FC62D4-BD6A-4C20-92AA-A314B8F75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45F257-D6AE-474B-A308-58D810CFB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B45F257-D6AE-474B-A308-58D810CFB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05D709-95BD-4FC4-9782-28B337BDD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605D709-95BD-4FC4-9782-28B337BDD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74974-1B92-40C9-8396-A1E16440D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8B74974-1B92-40C9-8396-A1E16440D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C7DC98-3898-49EE-AD2B-E273F567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83C7DC98-3898-49EE-AD2B-E273F567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BE9B1-1B53-4B3F-B18E-EB235CA45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FD8BE9B1-1B53-4B3F-B18E-EB235CA45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ADDC6-BB13-4A04-85DB-DA634FEEE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8E7ADDC6-BB13-4A04-85DB-DA634FEEE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5B898-1869-4CBC-990F-50FE7437F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ADF5B898-1869-4CBC-990F-50FE7437F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4EE1F-DB38-4D12-8A11-139FC77E7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FBD4EE1F-DB38-4D12-8A11-139FC77E7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58799A-C5FD-43A8-B5A9-95432E1E5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B458799A-C5FD-43A8-B5A9-95432E1E5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1FD89-F4D8-41FB-B40A-D75EB2A58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7FB1FD89-F4D8-41FB-B40A-D75EB2A58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47B373-5C98-465F-B9C7-3A0C6FDA2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8847B373-5C98-465F-B9C7-3A0C6FDA2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4E4883-99B6-410F-996B-7B06D3B7C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">
                                            <p:graphicEl>
                                              <a:dgm id="{574E4883-99B6-410F-996B-7B06D3B7C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6" y="247070"/>
            <a:ext cx="4715028" cy="4715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7146" y="5606069"/>
            <a:ext cx="272272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53373" y="1589294"/>
            <a:ext cx="2866163" cy="1931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78509" y="2794419"/>
            <a:ext cx="484565" cy="259307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594"/>
            <a:ext cx="5889411" cy="3318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0675" y="3960925"/>
            <a:ext cx="57347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বিশ্ববিদ্যালয়ের কার্জন হল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3373" y="2148088"/>
            <a:ext cx="1630770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0675" y="4869744"/>
            <a:ext cx="5734736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-485132" y="2828835"/>
            <a:ext cx="23929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bn-BD" sz="72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0130" y="736724"/>
            <a:ext cx="1888297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অদ্ভুত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8359" y="428947"/>
            <a:ext cx="2801064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চমৎকার/ অসাধারণ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81" y="164920"/>
            <a:ext cx="3808401" cy="185149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20130" y="3017275"/>
            <a:ext cx="1888297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মহানন্দ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8359" y="3017275"/>
            <a:ext cx="2801064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আনন্দ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81" y="2404964"/>
            <a:ext cx="3808401" cy="185149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20130" y="5297826"/>
            <a:ext cx="1888297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আবেশ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38359" y="4832545"/>
            <a:ext cx="2801064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ভাবাবেগ/ অনুরাগ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87" y="4506993"/>
            <a:ext cx="2627086" cy="197454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103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41" y="843742"/>
            <a:ext cx="188829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চাতাল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369" y="818348"/>
            <a:ext cx="300400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উঠান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641" y="2843465"/>
            <a:ext cx="188829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তক্ষক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0369" y="2171422"/>
            <a:ext cx="3004001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ধরণের বিষধর সাপ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2641" y="5071299"/>
            <a:ext cx="188829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ছাপাখানা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0369" y="4678658"/>
            <a:ext cx="3004001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চিঠিপত্র ইত্যাদি ছাপানোর যন্ত্র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72" y="2496231"/>
            <a:ext cx="3830419" cy="183650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4" y="4677186"/>
            <a:ext cx="3830419" cy="183650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2" name="Oval 1"/>
          <p:cNvSpPr/>
          <p:nvPr/>
        </p:nvSpPr>
        <p:spPr>
          <a:xfrm rot="16200000">
            <a:off x="-590600" y="2768880"/>
            <a:ext cx="2946401" cy="1291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spc="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  <a:endParaRPr lang="en-GB" sz="54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1" b="16312"/>
          <a:stretch/>
        </p:blipFill>
        <p:spPr>
          <a:xfrm>
            <a:off x="4340444" y="315276"/>
            <a:ext cx="3830419" cy="183650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577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665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Halima</dc:creator>
  <cp:lastModifiedBy>Md. Arif Uddin</cp:lastModifiedBy>
  <cp:revision>212</cp:revision>
  <dcterms:created xsi:type="dcterms:W3CDTF">2019-03-25T08:50:51Z</dcterms:created>
  <dcterms:modified xsi:type="dcterms:W3CDTF">2020-04-25T11:31:06Z</dcterms:modified>
</cp:coreProperties>
</file>