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4" r:id="rId2"/>
    <p:sldId id="275" r:id="rId3"/>
    <p:sldId id="276" r:id="rId4"/>
    <p:sldId id="277" r:id="rId5"/>
    <p:sldId id="327" r:id="rId6"/>
    <p:sldId id="363" r:id="rId7"/>
    <p:sldId id="393" r:id="rId8"/>
    <p:sldId id="351" r:id="rId9"/>
    <p:sldId id="281" r:id="rId10"/>
    <p:sldId id="378" r:id="rId11"/>
    <p:sldId id="285" r:id="rId12"/>
    <p:sldId id="395" r:id="rId13"/>
    <p:sldId id="396" r:id="rId14"/>
    <p:sldId id="397" r:id="rId15"/>
    <p:sldId id="401" r:id="rId16"/>
    <p:sldId id="399" r:id="rId17"/>
    <p:sldId id="37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U6jxKovtTydW/VWQQTkw==" hashData="KlJpaTICK1i3d7Ewl0e5VAD89T2wvxfy9M/IlZFJLrMS9wM5EhWrpCVqoSO9Iy37lL+04rXtbYeo1us/T8rN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1D5E-CD7A-4649-9583-D26B6699ECF7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5808-47EF-49F5-BD42-2491D230A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9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797" y="95793"/>
            <a:ext cx="11991702" cy="6348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5795" y="6522720"/>
            <a:ext cx="11991704" cy="24385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S.</a:t>
            </a:r>
            <a:r>
              <a:rPr lang="en-US" sz="1800" b="1" baseline="0" dirty="0" smtClean="0">
                <a:solidFill>
                  <a:schemeClr val="tx1"/>
                </a:solidFill>
              </a:rPr>
              <a:t> M. </a:t>
            </a:r>
            <a:r>
              <a:rPr lang="en-US" sz="1800" b="1" baseline="0" dirty="0" err="1" smtClean="0">
                <a:solidFill>
                  <a:schemeClr val="tx1"/>
                </a:solidFill>
              </a:rPr>
              <a:t>Monirul</a:t>
            </a:r>
            <a:r>
              <a:rPr lang="en-US" sz="1800" b="1" baseline="0" dirty="0" smtClean="0">
                <a:solidFill>
                  <a:schemeClr val="tx1"/>
                </a:solidFill>
              </a:rPr>
              <a:t> Islam, Assistant Teacher in English Language, Govt. Model Secondary School, Khulna, Mobile-01711-397 309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726B-96D1-4A8B-A73D-FFB429455C4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5A69-0893-408C-BE06-3BA13806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rlYjSu2u8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0910"/>
            <a:ext cx="11711709" cy="607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321005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WORDS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24" y="460734"/>
            <a:ext cx="384297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568" y="1858766"/>
            <a:ext cx="3569832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and bulls that are kept as farm animals for their milk or meat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27" y="1384064"/>
            <a:ext cx="7232300" cy="4804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238" y="5319680"/>
            <a:ext cx="455859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livestock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3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3476173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Drowned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82" y="1846941"/>
            <a:ext cx="3542847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die for having been underwater too long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005789"/>
            <a:ext cx="7925035" cy="5283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056" y="4332462"/>
            <a:ext cx="405991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suffocate in water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6" y="161925"/>
            <a:ext cx="1202054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dirty="0" smtClean="0">
                <a:latin typeface="TimesNewRomanPS-BoldMT"/>
              </a:rPr>
              <a:t>A:	Listen </a:t>
            </a:r>
            <a:r>
              <a:rPr lang="en-US" sz="4100" b="1" dirty="0">
                <a:latin typeface="TimesNewRomanPS-BoldMT"/>
              </a:rPr>
              <a:t>to the poem. Read it aloud in groups.</a:t>
            </a:r>
            <a:endParaRPr lang="en-US" sz="41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37830"/>
              </p:ext>
            </p:extLst>
          </p:nvPr>
        </p:nvGraphicFramePr>
        <p:xfrm>
          <a:off x="3111499" y="1353984"/>
          <a:ext cx="4546601" cy="225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3" imgW="883800" imgH="437400" progId="Package">
                  <p:embed/>
                </p:oleObj>
              </mc:Choice>
              <mc:Fallback>
                <p:oleObj name="Packager Shell Object" showAsIcon="1" r:id="rId3" imgW="88380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499" y="1353984"/>
                        <a:ext cx="4546601" cy="22512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4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85725"/>
            <a:ext cx="11953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Sands of Dee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005794"/>
            <a:ext cx="8305799" cy="2913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24150" y="4067175"/>
            <a:ext cx="8001000" cy="231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Mary, go and call the cattle home,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call the cattle home,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sands of Dee!”</a:t>
            </a:r>
          </a:p>
        </p:txBody>
      </p:sp>
    </p:spTree>
    <p:extLst>
      <p:ext uri="{BB962C8B-B14F-4D97-AF65-F5344CB8AC3E}">
        <p14:creationId xmlns:p14="http://schemas.microsoft.com/office/powerpoint/2010/main" val="12827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95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49" y="171449"/>
            <a:ext cx="112109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wind was wild and dank with foam,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alone went she.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tide crept up along the sand,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o’er and o’er the sand,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round and round the sand,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far as eye could see.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rolling mist came down and hid the land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never came home she.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“Oh! Is it weed, or fish, or floating hair—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tress of golden hair,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drowned maiden’s hair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4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65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3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7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49" y="171449"/>
            <a:ext cx="112109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nets at sea?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never salmon yet that shone so fair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stakes of Dee.’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rowed her in across the rolling foam.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cruel, crawling foam,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cruel, hungry foam,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her grave beside the sea: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still the boatman hear her call the cattle home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sands of Dee.</a:t>
            </a:r>
          </a:p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		-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Kingsley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1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25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3" y="2105561"/>
            <a:ext cx="117948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775" y="104775"/>
            <a:ext cx="11991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B:  </a:t>
            </a:r>
            <a:r>
              <a:rPr lang="en-US" sz="4400" b="1" dirty="0">
                <a:latin typeface="TimesNewRomanPS-BoldMT"/>
              </a:rPr>
              <a:t>Answer these questions</a:t>
            </a:r>
            <a:r>
              <a:rPr lang="en-US" sz="4400" b="1" dirty="0" smtClean="0">
                <a:latin typeface="TimesNewRomanPS-BoldMT"/>
              </a:rPr>
              <a:t>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04775" y="904875"/>
            <a:ext cx="11868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1.	What </a:t>
            </a:r>
            <a:r>
              <a:rPr lang="en-US" sz="3600" dirty="0"/>
              <a:t>was the weather like when Mary went to bring the </a:t>
            </a:r>
            <a:r>
              <a:rPr lang="en-US" sz="3600" dirty="0" smtClean="0"/>
              <a:t>	cattle home?</a:t>
            </a:r>
          </a:p>
          <a:p>
            <a:pPr algn="just"/>
            <a:r>
              <a:rPr lang="en-US" sz="3600" dirty="0" smtClean="0"/>
              <a:t>2.	Look </a:t>
            </a:r>
            <a:r>
              <a:rPr lang="en-US" sz="3600" dirty="0"/>
              <a:t>at some words, phrases and sentences that have </a:t>
            </a:r>
            <a:r>
              <a:rPr lang="en-US" sz="3600" dirty="0" smtClean="0"/>
              <a:t>	been repeated several </a:t>
            </a:r>
            <a:r>
              <a:rPr lang="en-US" sz="3600" dirty="0"/>
              <a:t>times. Explain why the poet has </a:t>
            </a:r>
            <a:r>
              <a:rPr lang="en-US" sz="3600" dirty="0" smtClean="0"/>
              <a:t>	done </a:t>
            </a:r>
            <a:r>
              <a:rPr lang="en-US" sz="3600" dirty="0"/>
              <a:t>that.</a:t>
            </a:r>
          </a:p>
          <a:p>
            <a:pPr algn="just"/>
            <a:r>
              <a:rPr lang="en-US" sz="3600" dirty="0" smtClean="0"/>
              <a:t>3.	How </a:t>
            </a:r>
            <a:r>
              <a:rPr lang="en-US" sz="3600" dirty="0"/>
              <a:t>has the poet described the sea?</a:t>
            </a:r>
          </a:p>
          <a:p>
            <a:pPr algn="just"/>
            <a:r>
              <a:rPr lang="en-US" sz="3600" dirty="0" smtClean="0"/>
              <a:t>4.	Narrate </a:t>
            </a:r>
            <a:r>
              <a:rPr lang="en-US" sz="3600" dirty="0"/>
              <a:t>the story of Mary in your own words.</a:t>
            </a:r>
          </a:p>
          <a:p>
            <a:pPr algn="just"/>
            <a:r>
              <a:rPr lang="en-US" sz="3600" dirty="0" smtClean="0"/>
              <a:t>5.	Suppose </a:t>
            </a:r>
            <a:r>
              <a:rPr lang="en-US" sz="3600" dirty="0"/>
              <a:t>you with a couple of your friends were walking </a:t>
            </a:r>
            <a:r>
              <a:rPr lang="en-US" sz="3600" dirty="0" smtClean="0"/>
              <a:t>	on </a:t>
            </a:r>
            <a:r>
              <a:rPr lang="en-US" sz="3600" dirty="0"/>
              <a:t>the </a:t>
            </a:r>
            <a:r>
              <a:rPr lang="en-US" sz="3600" dirty="0" smtClean="0"/>
              <a:t>shore while </a:t>
            </a:r>
            <a:r>
              <a:rPr lang="en-US" sz="3600" dirty="0"/>
              <a:t>Mary was drowning. Describe what </a:t>
            </a:r>
            <a:r>
              <a:rPr lang="en-US" sz="3600" dirty="0" smtClean="0"/>
              <a:t>	you </a:t>
            </a:r>
            <a:r>
              <a:rPr lang="en-US" sz="3600" dirty="0"/>
              <a:t>have done.</a:t>
            </a:r>
          </a:p>
        </p:txBody>
      </p:sp>
    </p:spTree>
    <p:extLst>
      <p:ext uri="{BB962C8B-B14F-4D97-AF65-F5344CB8AC3E}">
        <p14:creationId xmlns:p14="http://schemas.microsoft.com/office/powerpoint/2010/main" val="10010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6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65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2" y="2105561"/>
            <a:ext cx="11794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15" y="2690336"/>
            <a:ext cx="11832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atin typeface="TimesNewRomanPS-BoldMT"/>
              </a:rPr>
              <a:t>Every student will write a summary of the poem ‘A’ in no more than 90 to 100 words</a:t>
            </a:r>
            <a:r>
              <a:rPr lang="en-US" sz="4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4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69032"/>
            <a:ext cx="11887199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2135" y="3274182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73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7314"/>
            <a:ext cx="11776363" cy="52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9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84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9" y="805793"/>
            <a:ext cx="11744335" cy="556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175491"/>
            <a:ext cx="11843657" cy="618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33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06829"/>
            <a:ext cx="11691257" cy="60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0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90" y="2456873"/>
            <a:ext cx="11850256" cy="155735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1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200" y="1064231"/>
            <a:ext cx="11776363" cy="9144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The Sands of Dee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199" y="1895505"/>
            <a:ext cx="11776363" cy="38862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/>
              <a:t>Unit  : 14 </a:t>
            </a:r>
          </a:p>
          <a:p>
            <a:pPr marL="0" indent="0" algn="ctr">
              <a:buNone/>
            </a:pP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[Pleasure and Purpose]</a:t>
            </a:r>
          </a:p>
          <a:p>
            <a:pPr marL="0" indent="0" algn="ctr">
              <a:buNone/>
            </a:pPr>
            <a:r>
              <a:rPr lang="en-US" sz="6600" b="1" dirty="0" smtClean="0"/>
              <a:t>Lesson : 3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500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4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39 0.621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recognize and use English sounds, stress, and </a:t>
            </a:r>
            <a:r>
              <a:rPr lang="en-US" sz="3600" b="1" dirty="0" smtClean="0">
                <a:latin typeface="TimesNewRomanPSMT"/>
              </a:rPr>
              <a:t>intonation,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understand </a:t>
            </a:r>
            <a:r>
              <a:rPr lang="en-US" sz="3600" b="1" dirty="0" smtClean="0">
                <a:latin typeface="TimesNewRomanPSMT"/>
              </a:rPr>
              <a:t>poem,</a:t>
            </a:r>
            <a:endParaRPr lang="en-US" sz="3600" b="1" dirty="0">
              <a:latin typeface="TimesNewRomanPS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143" y="5011170"/>
            <a:ext cx="1161670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interpret, evaluate, and </a:t>
            </a:r>
            <a:r>
              <a:rPr lang="en-US" sz="3600" b="1" dirty="0" err="1">
                <a:latin typeface="TimesNewRomanPSMT"/>
              </a:rPr>
              <a:t>summarise</a:t>
            </a:r>
            <a:r>
              <a:rPr lang="en-US" sz="3600" b="1" dirty="0">
                <a:latin typeface="TimesNewRomanPSMT"/>
              </a:rPr>
              <a:t>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371630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370</Words>
  <Application>Microsoft Office PowerPoint</Application>
  <PresentationFormat>Widescreen</PresentationFormat>
  <Paragraphs>66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1175</cp:revision>
  <dcterms:created xsi:type="dcterms:W3CDTF">2019-11-08T03:18:36Z</dcterms:created>
  <dcterms:modified xsi:type="dcterms:W3CDTF">2020-05-01T09:09:58Z</dcterms:modified>
</cp:coreProperties>
</file>