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6" r:id="rId2"/>
    <p:sldId id="275" r:id="rId3"/>
    <p:sldId id="276" r:id="rId4"/>
    <p:sldId id="277" r:id="rId5"/>
    <p:sldId id="327" r:id="rId6"/>
    <p:sldId id="278" r:id="rId7"/>
    <p:sldId id="311" r:id="rId8"/>
    <p:sldId id="279" r:id="rId9"/>
    <p:sldId id="280" r:id="rId10"/>
    <p:sldId id="281" r:id="rId11"/>
    <p:sldId id="284" r:id="rId12"/>
    <p:sldId id="285" r:id="rId13"/>
    <p:sldId id="334" r:id="rId14"/>
    <p:sldId id="345" r:id="rId15"/>
    <p:sldId id="354" r:id="rId16"/>
    <p:sldId id="355" r:id="rId17"/>
    <p:sldId id="346" r:id="rId18"/>
    <p:sldId id="353" r:id="rId19"/>
    <p:sldId id="347" r:id="rId20"/>
    <p:sldId id="348" r:id="rId21"/>
    <p:sldId id="306" r:id="rId22"/>
    <p:sldId id="295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kU6jxKovtTydW/VWQQTkw==" hashData="KlJpaTICK1i3d7Ewl0e5VAD89T2wvxfy9M/IlZFJLrMS9wM5EhWrpCVqoSO9Iy37lL+04rXtbYeo1us/T8rNQ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B1D5E-CD7A-4649-9583-D26B6699ECF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15808-47EF-49F5-BD42-2491D230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5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5808-47EF-49F5-BD42-2491D230AB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3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1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9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797" y="95793"/>
            <a:ext cx="11991702" cy="6348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5795" y="6522720"/>
            <a:ext cx="11991704" cy="243851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S.</a:t>
            </a:r>
            <a:r>
              <a:rPr lang="en-US" sz="1800" b="1" baseline="0" dirty="0" smtClean="0">
                <a:solidFill>
                  <a:schemeClr val="tx1"/>
                </a:solidFill>
              </a:rPr>
              <a:t> M. </a:t>
            </a:r>
            <a:r>
              <a:rPr lang="en-US" sz="1800" b="1" baseline="0" dirty="0" err="1" smtClean="0">
                <a:solidFill>
                  <a:schemeClr val="tx1"/>
                </a:solidFill>
              </a:rPr>
              <a:t>Monirul</a:t>
            </a:r>
            <a:r>
              <a:rPr lang="en-US" sz="1800" b="1" baseline="0" dirty="0" smtClean="0">
                <a:solidFill>
                  <a:schemeClr val="tx1"/>
                </a:solidFill>
              </a:rPr>
              <a:t> Islam, Assistant Teacher in English Language, Govt. Model Secondary School, Khulna, Mobile-01711-397 309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4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onirmodel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pL19RIZouQ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" y="193964"/>
            <a:ext cx="11756571" cy="614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0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237112"/>
            <a:ext cx="10836852" cy="92333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62" y="1220792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741" y="2959604"/>
            <a:ext cx="11702471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read and understand text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for specific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information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687" y="4151198"/>
            <a:ext cx="10880437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describe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a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person,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687" y="5342792"/>
            <a:ext cx="932872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ask and answer questions.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30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-5137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91" y="320046"/>
            <a:ext cx="307114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Ancestor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898" y="1184751"/>
            <a:ext cx="4055612" cy="378565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person, typically one more remote than a grandparent, from whom one is descended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45" y="692915"/>
            <a:ext cx="7597753" cy="474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262323" y="177114"/>
            <a:ext cx="11777277" cy="6254166"/>
            <a:chOff x="165270" y="175491"/>
            <a:chExt cx="11830464" cy="64809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70" y="175491"/>
              <a:ext cx="4056017" cy="64809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563" y="175491"/>
              <a:ext cx="4908171" cy="64809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709" y="175491"/>
              <a:ext cx="3005088" cy="648095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83666" y="5554255"/>
            <a:ext cx="478502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forefather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8746" y="5647837"/>
            <a:ext cx="3379581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Ant.: successor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87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3174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056" y="515581"/>
            <a:ext cx="2807191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953" y="1352738"/>
            <a:ext cx="11803044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of women who live a life devoted largely to  religious worship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056" y="3280053"/>
            <a:ext cx="3288394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Nunnery, priory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02" y="2400300"/>
            <a:ext cx="8175625" cy="3971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56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3174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62" y="472796"/>
            <a:ext cx="3593194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Devote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831" y="2028824"/>
            <a:ext cx="4298949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give an amount of time, attention etc. to something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831" y="4722492"/>
            <a:ext cx="4629994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dedicate, 	sacrifice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25" y="1547212"/>
            <a:ext cx="7152911" cy="479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85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20072"/>
            <a:ext cx="11887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NewRomanPS-BoldMT"/>
              </a:rPr>
              <a:t>A: </a:t>
            </a:r>
            <a:r>
              <a:rPr lang="en-US" sz="4000" b="1" dirty="0">
                <a:latin typeface="TimesNewRomanPS-BoldMT"/>
              </a:rPr>
              <a:t>Read the text and choose the best answer.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38545" y="1006764"/>
            <a:ext cx="11887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NewRomanPSMT"/>
              </a:rPr>
              <a:t>It was Autumn. August 26, 1910. A little girl was born to an Albanian descent, rich Catholic merchant’s family in a small town called Skopje, Macedonia</a:t>
            </a:r>
            <a:r>
              <a:rPr lang="en-US" sz="3600" dirty="0" smtClean="0">
                <a:latin typeface="TimesNewRomanPSMT"/>
              </a:rPr>
              <a:t>. --- --- --- --- --- --- --- --- --- --- --- --- --- --- --- --- --- --- --- --- --- --- --- --- --- --- </a:t>
            </a:r>
          </a:p>
          <a:p>
            <a:pPr algn="just"/>
            <a:r>
              <a:rPr lang="en-US" sz="3600" dirty="0" smtClean="0">
                <a:latin typeface="TimesNewRomanPSMT"/>
              </a:rPr>
              <a:t>and </a:t>
            </a:r>
            <a:r>
              <a:rPr lang="en-US" sz="3600" dirty="0">
                <a:latin typeface="TimesNewRomanPSMT"/>
              </a:rPr>
              <a:t>in </a:t>
            </a:r>
            <a:r>
              <a:rPr lang="en-US" sz="3600" dirty="0"/>
              <a:t>1948 she received permission from her superiors to leave the convent and devote herself to work among the poorest of the poor in the slums of Kolkata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10030691" y="5347855"/>
            <a:ext cx="1782618" cy="1034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TEXT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10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781" y="105220"/>
            <a:ext cx="1188719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NewRomanPSMT"/>
              </a:rPr>
              <a:t>It was Autumn. August 26, 1910. A little girl was born to an Albanian descent, </a:t>
            </a:r>
            <a:r>
              <a:rPr lang="en-US" sz="3200" dirty="0" smtClean="0">
                <a:latin typeface="TimesNewRomanPSMT"/>
              </a:rPr>
              <a:t>rich Catholic </a:t>
            </a:r>
            <a:r>
              <a:rPr lang="en-US" sz="3200" dirty="0">
                <a:latin typeface="TimesNewRomanPSMT"/>
              </a:rPr>
              <a:t>merchant’s family in a small town called Skopje, Macedonia. She was </a:t>
            </a:r>
            <a:r>
              <a:rPr lang="en-US" sz="3200" dirty="0" smtClean="0">
                <a:latin typeface="TimesNewRomanPSMT"/>
              </a:rPr>
              <a:t>the youngest </a:t>
            </a:r>
            <a:r>
              <a:rPr lang="en-US" sz="3200" dirty="0">
                <a:latin typeface="TimesNewRomanPSMT"/>
              </a:rPr>
              <a:t>of the three siblings and was named Agnes </a:t>
            </a:r>
            <a:r>
              <a:rPr lang="en-US" sz="3200" dirty="0" err="1">
                <a:latin typeface="TimesNewRomanPSMT"/>
              </a:rPr>
              <a:t>Gonxha</a:t>
            </a:r>
            <a:r>
              <a:rPr lang="en-US" sz="3200" dirty="0">
                <a:latin typeface="TimesNewRomanPSMT"/>
              </a:rPr>
              <a:t> </a:t>
            </a:r>
            <a:r>
              <a:rPr lang="en-US" sz="3200" dirty="0" err="1">
                <a:latin typeface="TimesNewRomanPSMT"/>
              </a:rPr>
              <a:t>Bojaxhiu</a:t>
            </a:r>
            <a:r>
              <a:rPr lang="en-US" sz="3200" dirty="0">
                <a:latin typeface="TimesNewRomanPSMT"/>
              </a:rPr>
              <a:t>. Who </a:t>
            </a:r>
            <a:r>
              <a:rPr lang="en-US" sz="3200" dirty="0" smtClean="0">
                <a:latin typeface="TimesNewRomanPSMT"/>
              </a:rPr>
              <a:t>had known </a:t>
            </a:r>
            <a:r>
              <a:rPr lang="en-US" sz="3200" dirty="0">
                <a:latin typeface="TimesNewRomanPSMT"/>
              </a:rPr>
              <a:t>that this tiny, little girl would one day become the servant of </a:t>
            </a:r>
            <a:r>
              <a:rPr lang="en-US" sz="3200" dirty="0" smtClean="0">
                <a:latin typeface="TimesNewRomanPSMT"/>
              </a:rPr>
              <a:t>humanity– love and </a:t>
            </a:r>
            <a:r>
              <a:rPr lang="en-US" sz="3200" dirty="0">
                <a:latin typeface="TimesNewRomanPSMT"/>
              </a:rPr>
              <a:t>serve the poorest of the poor and become the mother of humanity. Yes, we </a:t>
            </a:r>
            <a:r>
              <a:rPr lang="en-US" sz="3200" dirty="0" smtClean="0">
                <a:latin typeface="TimesNewRomanPSMT"/>
              </a:rPr>
              <a:t>are talking </a:t>
            </a:r>
            <a:r>
              <a:rPr lang="en-US" sz="3200" dirty="0">
                <a:latin typeface="TimesNewRomanPSMT"/>
              </a:rPr>
              <a:t>about none other than </a:t>
            </a:r>
            <a:r>
              <a:rPr lang="en-US" sz="3200" dirty="0" smtClean="0">
                <a:latin typeface="TimesNewRomanPSMT"/>
              </a:rPr>
              <a:t>Mother Teresa</a:t>
            </a:r>
            <a:r>
              <a:rPr lang="en-US" sz="3200" dirty="0">
                <a:latin typeface="TimesNewRomanPSMT"/>
              </a:rPr>
              <a:t>.</a:t>
            </a:r>
          </a:p>
          <a:p>
            <a:pPr algn="just"/>
            <a:r>
              <a:rPr lang="en-US" sz="3200" dirty="0">
                <a:latin typeface="TimesNewRomanPSMT"/>
              </a:rPr>
              <a:t>At the age of 12, she heard a voice from within her that urged her to spread the </a:t>
            </a:r>
            <a:r>
              <a:rPr lang="en-US" sz="3200" dirty="0" smtClean="0">
                <a:latin typeface="TimesNewRomanPSMT"/>
              </a:rPr>
              <a:t>love of </a:t>
            </a:r>
            <a:r>
              <a:rPr lang="en-US" sz="3200" dirty="0">
                <a:latin typeface="TimesNewRomanPSMT"/>
              </a:rPr>
              <a:t>Christ. She decided that she would be a missionary. At the age of 18 she left </a:t>
            </a:r>
            <a:r>
              <a:rPr lang="en-US" sz="3200" dirty="0" smtClean="0">
                <a:latin typeface="TimesNewRomanPSMT"/>
              </a:rPr>
              <a:t>her parental </a:t>
            </a:r>
            <a:r>
              <a:rPr lang="en-US" sz="3200" dirty="0">
                <a:latin typeface="TimesNewRomanPSMT"/>
              </a:rPr>
              <a:t>home. She then joined an Irish community of nuns called the Sisters </a:t>
            </a:r>
            <a:r>
              <a:rPr lang="en-US" sz="3200" dirty="0" smtClean="0">
                <a:latin typeface="TimesNewRomanPSMT"/>
              </a:rPr>
              <a:t>of Loreto</a:t>
            </a:r>
            <a:r>
              <a:rPr lang="en-US" sz="3200" dirty="0">
                <a:latin typeface="TimesNewRomanPSMT"/>
              </a:rPr>
              <a:t>, which had missions in India</a:t>
            </a:r>
            <a:r>
              <a:rPr lang="en-US" sz="3200" dirty="0" smtClean="0">
                <a:latin typeface="TimesNewRomanPSMT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11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781" y="105220"/>
            <a:ext cx="118871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NewRomanPSMT"/>
              </a:rPr>
              <a:t>After </a:t>
            </a:r>
            <a:r>
              <a:rPr lang="en-US" sz="3200" dirty="0">
                <a:latin typeface="TimesNewRomanPSMT"/>
              </a:rPr>
              <a:t>a few months of training at the Institute of the Blessed Virgin Mary in Dublin</a:t>
            </a:r>
            <a:r>
              <a:rPr lang="en-US" sz="3200" dirty="0" smtClean="0">
                <a:latin typeface="TimesNewRomanPSMT"/>
              </a:rPr>
              <a:t>, Mother </a:t>
            </a:r>
            <a:r>
              <a:rPr lang="en-US" sz="3200" dirty="0">
                <a:latin typeface="TimesNewRomanPSMT"/>
              </a:rPr>
              <a:t>Teresa came to India. On May 24, 1931, she took her initial vows as a </a:t>
            </a:r>
            <a:r>
              <a:rPr lang="en-US" sz="3200" dirty="0" smtClean="0">
                <a:latin typeface="TimesNewRomanPSMT"/>
              </a:rPr>
              <a:t>nun. From </a:t>
            </a:r>
            <a:r>
              <a:rPr lang="en-US" sz="3200" dirty="0">
                <a:latin typeface="TimesNewRomanPSMT"/>
              </a:rPr>
              <a:t>1931 to 1948, Mother Teresa taught geography and catechism (</a:t>
            </a:r>
            <a:r>
              <a:rPr lang="en-US" sz="3200" dirty="0" smtClean="0">
                <a:latin typeface="TimesNewRomanPSMT"/>
              </a:rPr>
              <a:t>religious instruction</a:t>
            </a:r>
            <a:r>
              <a:rPr lang="en-US" sz="3200" dirty="0">
                <a:latin typeface="TimesNewRomanPSMT"/>
              </a:rPr>
              <a:t>) at St. Mary's High School in Kolkata (then Calcutta). However, </a:t>
            </a:r>
            <a:r>
              <a:rPr lang="en-US" sz="3200" dirty="0" smtClean="0">
                <a:latin typeface="TimesNewRomanPSMT"/>
              </a:rPr>
              <a:t>the prevailing </a:t>
            </a:r>
            <a:r>
              <a:rPr lang="en-US" sz="3200" dirty="0">
                <a:latin typeface="TimesNewRomanPSMT"/>
              </a:rPr>
              <a:t>poverty in Kolkata had a deep impact on Mother Teresa's mind, and </a:t>
            </a:r>
            <a:r>
              <a:rPr lang="en-US" sz="3200" dirty="0" smtClean="0">
                <a:latin typeface="TimesNewRomanPSMT"/>
              </a:rPr>
              <a:t>in </a:t>
            </a:r>
            <a:r>
              <a:rPr lang="en-US" sz="3200" dirty="0" smtClean="0"/>
              <a:t>1948 </a:t>
            </a:r>
            <a:r>
              <a:rPr lang="en-US" sz="3200" dirty="0"/>
              <a:t>she received permission from her superiors to leave the convent and </a:t>
            </a:r>
            <a:r>
              <a:rPr lang="en-US" sz="3200" dirty="0" smtClean="0"/>
              <a:t>devote herself </a:t>
            </a:r>
            <a:r>
              <a:rPr lang="en-US" sz="3200" dirty="0"/>
              <a:t>to work among the poorest of the poor in the slums of Kolkata.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0030691" y="5347855"/>
            <a:ext cx="1782618" cy="1034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BACK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592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09" y="120074"/>
            <a:ext cx="1191490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What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‘servant of humanity’ mean in the text?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a slave.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work in other people’s house.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oppressed by others.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d) a mother figure who  serves the poor like her own children.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Why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Mother Teresa want to be a missionary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Because 	she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heard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voice of her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discussing it.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voice in her dream.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c) 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within herself.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heard the voice of her parents talking about it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291" y="2335803"/>
            <a:ext cx="11055927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a mother figure who  serves the poor like her own children.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292" y="5083620"/>
            <a:ext cx="524625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a voice within herself.</a:t>
            </a:r>
          </a:p>
        </p:txBody>
      </p:sp>
    </p:spTree>
    <p:extLst>
      <p:ext uri="{BB962C8B-B14F-4D97-AF65-F5344CB8AC3E}">
        <p14:creationId xmlns:p14="http://schemas.microsoft.com/office/powerpoint/2010/main" val="10751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09" y="120074"/>
            <a:ext cx="119149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Mother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Teresa set out to join the missionary of the Sisters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of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Loreto in the year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1927.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b)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1928.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1929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d)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Mother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Teresa took her first vows at the age of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b)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d)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0365" y="1287475"/>
            <a:ext cx="25307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1928.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0365" y="3505617"/>
            <a:ext cx="253076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21.</a:t>
            </a:r>
          </a:p>
        </p:txBody>
      </p:sp>
    </p:spTree>
    <p:extLst>
      <p:ext uri="{BB962C8B-B14F-4D97-AF65-F5344CB8AC3E}">
        <p14:creationId xmlns:p14="http://schemas.microsoft.com/office/powerpoint/2010/main" val="36461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7" y="110835"/>
            <a:ext cx="1198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	Read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text in A again and answer the questions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one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two words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in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sentence if necessary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27" y="1616362"/>
            <a:ext cx="11988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Where did Mother Teresa’s ancestors come from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Where was her father’s home?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Why did she want to become a missionary?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What makes her different from other girls at such an early 	age? What words and expressions are used in the text to 	describe this difference?</a:t>
            </a: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What did Mother Teresa do in the first seventeen years in 	India?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all.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" y="1034473"/>
            <a:ext cx="11776364" cy="536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49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73" y="110835"/>
            <a:ext cx="11914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NewRomanPS-BoldMT"/>
              </a:rPr>
              <a:t>C:	Look </a:t>
            </a:r>
            <a:r>
              <a:rPr lang="en-US" sz="3600" b="1" dirty="0">
                <a:latin typeface="TimesNewRomanPS-BoldMT"/>
              </a:rPr>
              <a:t>at the picture and talk about her in pairs</a:t>
            </a:r>
            <a:r>
              <a:rPr lang="en-US" sz="3600" b="1" dirty="0" smtClean="0">
                <a:latin typeface="TimesNewRomanPS-BoldMT"/>
              </a:rPr>
              <a:t>. 	Take </a:t>
            </a:r>
            <a:r>
              <a:rPr lang="en-US" sz="3600" b="1" dirty="0">
                <a:latin typeface="TimesNewRomanPS-BoldMT"/>
              </a:rPr>
              <a:t>the help of the questions given below</a:t>
            </a:r>
            <a:r>
              <a:rPr lang="en-US" sz="3600" b="1" dirty="0" smtClean="0">
                <a:latin typeface="TimesNewRomanPS-BoldMT"/>
              </a:rPr>
              <a:t>.</a:t>
            </a:r>
            <a:endParaRPr lang="en-US" sz="3600" b="1" dirty="0">
              <a:latin typeface="TimesNewRomanPS-BoldM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72" y="2431473"/>
            <a:ext cx="5401887" cy="38584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4728" y="1579021"/>
            <a:ext cx="118502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NewRomanPSMT"/>
              </a:rPr>
              <a:t>1.	How </a:t>
            </a:r>
            <a:r>
              <a:rPr lang="en-US" sz="3600" b="1" dirty="0">
                <a:latin typeface="TimesNewRomanPSMT"/>
              </a:rPr>
              <a:t>old is she? Why do you think so</a:t>
            </a:r>
            <a:r>
              <a:rPr lang="en-US" sz="3600" b="1" dirty="0" smtClean="0">
                <a:latin typeface="TimesNewRomanPSMT"/>
              </a:rPr>
              <a:t>?</a:t>
            </a:r>
          </a:p>
          <a:p>
            <a:pPr algn="just"/>
            <a:endParaRPr lang="en-US" sz="3600" b="1" dirty="0">
              <a:latin typeface="TimesNewRomanPSMT"/>
            </a:endParaRPr>
          </a:p>
          <a:p>
            <a:pPr algn="just"/>
            <a:r>
              <a:rPr lang="en-US" sz="3600" b="1" dirty="0" smtClean="0">
                <a:latin typeface="TimesNewRomanPSMT"/>
              </a:rPr>
              <a:t>2.	What </a:t>
            </a:r>
            <a:r>
              <a:rPr lang="en-US" sz="3600" b="1" dirty="0">
                <a:latin typeface="TimesNewRomanPSMT"/>
              </a:rPr>
              <a:t>is she wearing</a:t>
            </a:r>
            <a:r>
              <a:rPr lang="en-US" sz="3600" b="1" dirty="0" smtClean="0">
                <a:latin typeface="TimesNewRomanPSMT"/>
              </a:rPr>
              <a:t>?</a:t>
            </a:r>
          </a:p>
          <a:p>
            <a:pPr algn="just"/>
            <a:endParaRPr lang="en-US" sz="3600" b="1" dirty="0">
              <a:latin typeface="TimesNewRomanPSMT"/>
            </a:endParaRPr>
          </a:p>
          <a:p>
            <a:pPr algn="just"/>
            <a:r>
              <a:rPr lang="en-US" sz="3600" b="1" dirty="0" smtClean="0">
                <a:latin typeface="TimesNewRomanPSMT"/>
              </a:rPr>
              <a:t>3.	How </a:t>
            </a:r>
            <a:r>
              <a:rPr lang="en-US" sz="3600" b="1" dirty="0">
                <a:latin typeface="TimesNewRomanPSMT"/>
              </a:rPr>
              <a:t>has she worn it?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9650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120073"/>
            <a:ext cx="118410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latin typeface="TimesNewRomanPS-BoldMT"/>
              </a:rPr>
              <a:t>D:	Read </a:t>
            </a:r>
            <a:r>
              <a:rPr lang="en-US" sz="4400" b="1" dirty="0">
                <a:latin typeface="TimesNewRomanPS-BoldMT"/>
              </a:rPr>
              <a:t>the text in A again and answer the </a:t>
            </a:r>
            <a:r>
              <a:rPr lang="en-US" sz="4400" b="1" dirty="0" smtClean="0">
                <a:latin typeface="TimesNewRomanPS-BoldMT"/>
              </a:rPr>
              <a:t>	following </a:t>
            </a:r>
            <a:r>
              <a:rPr lang="en-US" sz="4400" b="1" dirty="0">
                <a:latin typeface="TimesNewRomanPS-BoldMT"/>
              </a:rPr>
              <a:t>questions.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38546" y="1560943"/>
            <a:ext cx="11841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Tx/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Mother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Teresa take her initial vows as a nun?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Tx/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St. Mary’s High School?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 had a deep impact 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Teresa’s mind?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and what did she teach at St. Mary’s High School?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St. Mary’s High School?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243263"/>
            <a:ext cx="11702474" cy="6066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50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48" y="-533928"/>
            <a:ext cx="4197608" cy="41976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7714" y="3782909"/>
            <a:ext cx="1183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NewRomanPS-BoldMT"/>
              </a:rPr>
              <a:t>D</a:t>
            </a:r>
            <a:r>
              <a:rPr lang="en-US" sz="3600" b="1" dirty="0">
                <a:latin typeface="TimesNewRomanPS-BoldMT"/>
              </a:rPr>
              <a:t>: Write the description of Mother Teresa’s physical features in your exercise book.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845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7389"/>
            <a:ext cx="11785599" cy="6204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22135" y="3274182"/>
            <a:ext cx="10904338" cy="186342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73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44444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93968" y="203203"/>
            <a:ext cx="11795979" cy="6428509"/>
            <a:chOff x="152401" y="83127"/>
            <a:chExt cx="11901054" cy="66409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735" y="3879619"/>
              <a:ext cx="2715409" cy="27040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166254" y="83127"/>
              <a:ext cx="11887200" cy="16163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  <a:endPara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1" y="1816387"/>
              <a:ext cx="7930157" cy="490768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255" y="1844095"/>
              <a:ext cx="643774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S. M. MONIRUL ISLAM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730" y="2521140"/>
              <a:ext cx="637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Assistant Teacher in English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253" y="3048000"/>
              <a:ext cx="650240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Govt. Model Secondary School,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Khulna-9100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6258" y="4700878"/>
              <a:ext cx="6373091" cy="604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Mobile: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01711-397 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4496" y="4054548"/>
              <a:ext cx="64025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3"/>
                </a:rPr>
                <a:t>monirmodel@gmail.com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1508" y="5367117"/>
              <a:ext cx="3903351" cy="1239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29792B7-DB20-45D0-BEF4-FCFBD825244E}" type="datetime2">
                <a:rPr lang="en-US" sz="3600" b="1" smtClean="0">
                  <a:solidFill>
                    <a:srgbClr val="7030A0"/>
                  </a:solidFill>
                </a:rPr>
                <a:t>Friday, May 1, 2020</a:t>
              </a:fld>
              <a:endParaRPr lang="en-US" sz="3600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30188" y="1819567"/>
              <a:ext cx="3823267" cy="490450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12" y="1935548"/>
            <a:ext cx="3586934" cy="46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841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29" y="36352"/>
            <a:ext cx="1178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NewRomanPS-BoldMT"/>
              </a:rPr>
              <a:t>A: </a:t>
            </a:r>
            <a:r>
              <a:rPr lang="en-US" sz="4400" b="1" dirty="0">
                <a:latin typeface="TimesNewRomanPS-BoldMT"/>
              </a:rPr>
              <a:t>Look at the </a:t>
            </a:r>
            <a:r>
              <a:rPr lang="en-US" sz="4400" b="1" dirty="0" smtClean="0">
                <a:latin typeface="TimesNewRomanPS-BoldMT"/>
              </a:rPr>
              <a:t>picture.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9" y="655783"/>
            <a:ext cx="11785601" cy="573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66255"/>
            <a:ext cx="11804072" cy="618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33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" y="175488"/>
            <a:ext cx="11794836" cy="622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763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175491"/>
            <a:ext cx="11785600" cy="618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49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489" y="129312"/>
            <a:ext cx="1183387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watch the video.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175489" y="2632364"/>
            <a:ext cx="11859493" cy="153888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click here to go to internet for watching Video.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4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1064231"/>
            <a:ext cx="11776363" cy="986242"/>
          </a:xfrm>
          <a:noFill/>
          <a:ln w="57150">
            <a:noFill/>
          </a:ln>
        </p:spPr>
        <p:txBody>
          <a:bodyPr>
            <a:no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The Beginning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95505"/>
            <a:ext cx="12192000" cy="3886201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Unit  </a:t>
            </a:r>
            <a:r>
              <a:rPr lang="en-US" sz="9600" b="1" dirty="0"/>
              <a:t>: </a:t>
            </a:r>
            <a:r>
              <a:rPr lang="en-US" sz="9600" b="1" dirty="0" smtClean="0"/>
              <a:t>VII </a:t>
            </a:r>
            <a:endParaRPr lang="en-US" sz="9600" b="1" dirty="0"/>
          </a:p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[People who stand out]</a:t>
            </a:r>
          </a:p>
          <a:p>
            <a:r>
              <a:rPr lang="en-US" sz="6600" b="1" dirty="0" smtClean="0"/>
              <a:t>Lesson : 4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3200" y="129309"/>
            <a:ext cx="1149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Today’s topic of the class is----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7826027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7.40741E-7 L -0.00052 0.625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656</Words>
  <Application>Microsoft Office PowerPoint</Application>
  <PresentationFormat>Widescreen</PresentationFormat>
  <Paragraphs>84</Paragraphs>
  <Slides>23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SymbolMT</vt:lpstr>
      <vt:lpstr>Times New Roman</vt:lpstr>
      <vt:lpstr>TimesNewRomanPS-BoldMT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Beginning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821</cp:revision>
  <dcterms:created xsi:type="dcterms:W3CDTF">2019-11-08T03:18:36Z</dcterms:created>
  <dcterms:modified xsi:type="dcterms:W3CDTF">2020-05-01T09:30:37Z</dcterms:modified>
</cp:coreProperties>
</file>