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660" r:id="rId4"/>
  </p:sldMasterIdLst>
  <p:sldIdLst>
    <p:sldId id="280" r:id="rId5"/>
    <p:sldId id="256" r:id="rId6"/>
    <p:sldId id="258" r:id="rId7"/>
    <p:sldId id="259" r:id="rId8"/>
    <p:sldId id="260" r:id="rId9"/>
    <p:sldId id="261" r:id="rId10"/>
    <p:sldId id="257" r:id="rId11"/>
    <p:sldId id="27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1" r:id="rId20"/>
    <p:sldId id="270" r:id="rId21"/>
    <p:sldId id="272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A10"/>
    <a:srgbClr val="08FC59"/>
    <a:srgbClr val="25CDDF"/>
    <a:srgbClr val="F010B5"/>
    <a:srgbClr val="433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9BC88-22D6-4D74-BD60-600EBA0C6E6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3B4ABBEA-D1F6-4A6F-B2E0-AB33916980CC}">
      <dgm:prSet phldrT="[Text]" custT="1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4000" dirty="0" err="1" smtClean="0"/>
            <a:t>সুপর্না</a:t>
          </a:r>
          <a:r>
            <a:rPr lang="en-US" sz="4000" dirty="0" smtClean="0"/>
            <a:t> </a:t>
          </a:r>
          <a:r>
            <a:rPr lang="en-US" sz="4000" dirty="0" err="1" smtClean="0"/>
            <a:t>সরকার</a:t>
          </a:r>
          <a:r>
            <a:rPr lang="en-US" sz="4000" dirty="0" smtClean="0"/>
            <a:t> </a:t>
          </a:r>
          <a:r>
            <a:rPr lang="en-US" sz="4000" dirty="0" err="1" smtClean="0"/>
            <a:t>তন্ময়</a:t>
          </a:r>
          <a:endParaRPr lang="en-US" sz="4000" dirty="0"/>
        </a:p>
      </dgm:t>
    </dgm:pt>
    <dgm:pt modelId="{9FEB1A54-AF37-4750-9142-973A74CC0743}" type="parTrans" cxnId="{556FC023-9783-4370-9BCE-1FA13BA1428F}">
      <dgm:prSet/>
      <dgm:spPr/>
      <dgm:t>
        <a:bodyPr/>
        <a:lstStyle/>
        <a:p>
          <a:endParaRPr lang="en-US"/>
        </a:p>
      </dgm:t>
    </dgm:pt>
    <dgm:pt modelId="{DF52F171-9456-4C0C-994E-8B9BD6F570C1}" type="sibTrans" cxnId="{556FC023-9783-4370-9BCE-1FA13BA1428F}">
      <dgm:prSet/>
      <dgm:spPr/>
      <dgm:t>
        <a:bodyPr/>
        <a:lstStyle/>
        <a:p>
          <a:endParaRPr lang="en-US"/>
        </a:p>
      </dgm:t>
    </dgm:pt>
    <dgm:pt modelId="{D85CBC84-4E1B-4B35-9266-7E81EB2CCD76}">
      <dgm:prSet phldrT="[Text]" custT="1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/>
            <a:t>ধুলিহর</a:t>
          </a:r>
          <a:r>
            <a:rPr lang="en-US" sz="3600" dirty="0" smtClean="0"/>
            <a:t> </a:t>
          </a:r>
          <a:r>
            <a:rPr lang="en-US" sz="3600" dirty="0" err="1" smtClean="0"/>
            <a:t>সরকারি</a:t>
          </a:r>
          <a:r>
            <a:rPr lang="en-US" sz="3600" dirty="0" smtClean="0"/>
            <a:t> </a:t>
          </a:r>
          <a:r>
            <a:rPr lang="en-US" sz="3600" dirty="0" err="1" smtClean="0"/>
            <a:t>প্রাথমিক</a:t>
          </a:r>
          <a:r>
            <a:rPr lang="en-US" sz="3600" dirty="0" smtClean="0"/>
            <a:t> </a:t>
          </a:r>
          <a:r>
            <a:rPr lang="en-US" sz="3600" dirty="0" err="1" smtClean="0"/>
            <a:t>বিদ্যালয়</a:t>
          </a:r>
          <a:endParaRPr lang="en-US" sz="3600" dirty="0"/>
        </a:p>
      </dgm:t>
    </dgm:pt>
    <dgm:pt modelId="{BC9F6FBF-7A09-4580-8C87-98909A10A0FF}" type="parTrans" cxnId="{964F6E00-9692-4F27-B776-B9B1DF45397A}">
      <dgm:prSet/>
      <dgm:spPr/>
      <dgm:t>
        <a:bodyPr/>
        <a:lstStyle/>
        <a:p>
          <a:endParaRPr lang="en-US"/>
        </a:p>
      </dgm:t>
    </dgm:pt>
    <dgm:pt modelId="{FBD44D59-0033-47B3-ADCC-44C6FFBD61F9}" type="sibTrans" cxnId="{964F6E00-9692-4F27-B776-B9B1DF45397A}">
      <dgm:prSet/>
      <dgm:spPr/>
      <dgm:t>
        <a:bodyPr/>
        <a:lstStyle/>
        <a:p>
          <a:endParaRPr lang="en-US"/>
        </a:p>
      </dgm:t>
    </dgm:pt>
    <dgm:pt modelId="{CF24A66A-EE98-4961-B08C-C8E8DB317669}">
      <dgm:prSet phldrT="[Text]" custT="1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 smtClean="0"/>
            <a:t>হোসেনপুর</a:t>
          </a:r>
          <a:r>
            <a:rPr lang="en-US" sz="3600" dirty="0" smtClean="0"/>
            <a:t>, </a:t>
          </a:r>
          <a:r>
            <a:rPr lang="en-US" sz="3600" dirty="0" err="1" smtClean="0"/>
            <a:t>কিশোরগঞ্জ</a:t>
          </a:r>
          <a:r>
            <a:rPr lang="en-US" sz="3600" dirty="0" smtClean="0"/>
            <a:t>।</a:t>
          </a:r>
          <a:endParaRPr lang="en-US" sz="3600" dirty="0"/>
        </a:p>
      </dgm:t>
    </dgm:pt>
    <dgm:pt modelId="{6F4C356C-A89A-4407-A433-5CCAAF3C068E}" type="parTrans" cxnId="{19F7E4F9-39F0-475B-9598-43AEC15AAA9A}">
      <dgm:prSet/>
      <dgm:spPr/>
      <dgm:t>
        <a:bodyPr/>
        <a:lstStyle/>
        <a:p>
          <a:endParaRPr lang="en-US"/>
        </a:p>
      </dgm:t>
    </dgm:pt>
    <dgm:pt modelId="{7775BF5D-815F-41C9-980A-FD49FE258F8F}" type="sibTrans" cxnId="{19F7E4F9-39F0-475B-9598-43AEC15AAA9A}">
      <dgm:prSet/>
      <dgm:spPr/>
      <dgm:t>
        <a:bodyPr/>
        <a:lstStyle/>
        <a:p>
          <a:endParaRPr lang="en-US"/>
        </a:p>
      </dgm:t>
    </dgm:pt>
    <dgm:pt modelId="{9B9929F1-C1A6-4022-8DAD-FDC6E55893F7}">
      <dgm:prSet phldrT="[Text]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suparnatonmoy81@gmail com</a:t>
          </a:r>
          <a:endParaRPr lang="en-US" dirty="0"/>
        </a:p>
      </dgm:t>
    </dgm:pt>
    <dgm:pt modelId="{324ED2FA-E74A-4A55-9D09-33ED8055F704}" type="parTrans" cxnId="{5E121982-AA96-4861-BD28-F0FB25115ED5}">
      <dgm:prSet/>
      <dgm:spPr/>
      <dgm:t>
        <a:bodyPr/>
        <a:lstStyle/>
        <a:p>
          <a:endParaRPr lang="en-US"/>
        </a:p>
      </dgm:t>
    </dgm:pt>
    <dgm:pt modelId="{3FE68B6A-0723-40DE-A512-0BE388A07300}" type="sibTrans" cxnId="{5E121982-AA96-4861-BD28-F0FB25115ED5}">
      <dgm:prSet/>
      <dgm:spPr/>
      <dgm:t>
        <a:bodyPr/>
        <a:lstStyle/>
        <a:p>
          <a:endParaRPr lang="en-US"/>
        </a:p>
      </dgm:t>
    </dgm:pt>
    <dgm:pt modelId="{CCAF985F-4D19-4A21-9D29-759857FFF88D}" type="pres">
      <dgm:prSet presAssocID="{C159BC88-22D6-4D74-BD60-600EBA0C6E66}" presName="linearFlow" presStyleCnt="0">
        <dgm:presLayoutVars>
          <dgm:dir/>
          <dgm:resizeHandles val="exact"/>
        </dgm:presLayoutVars>
      </dgm:prSet>
      <dgm:spPr/>
    </dgm:pt>
    <dgm:pt modelId="{12A66452-D265-4F00-AF11-2D81BEAC7C04}" type="pres">
      <dgm:prSet presAssocID="{3B4ABBEA-D1F6-4A6F-B2E0-AB33916980CC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83C1AC4-8FC6-41F8-9CE0-AB2DB4B30364}" type="pres">
      <dgm:prSet presAssocID="{3B4ABBEA-D1F6-4A6F-B2E0-AB33916980CC}" presName="imgShp" presStyleLbl="fgImgPlace1" presStyleIdx="0" presStyleCnt="4" custLinFactNeighborX="-78378" custLinFactNeighborY="-74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896D637-D6C9-46E8-8B8A-AFC9700D4A51}" type="pres">
      <dgm:prSet presAssocID="{3B4ABBEA-D1F6-4A6F-B2E0-AB33916980CC}" presName="txShp" presStyleLbl="node1" presStyleIdx="0" presStyleCnt="4" custScaleX="115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425F9-FB19-492C-9DC8-7A5C49866285}" type="pres">
      <dgm:prSet presAssocID="{DF52F171-9456-4C0C-994E-8B9BD6F570C1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B68679-43AD-4912-88AB-47ED016F24B2}" type="pres">
      <dgm:prSet presAssocID="{D85CBC84-4E1B-4B35-9266-7E81EB2CCD76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B8388AA-9449-46B3-90D3-009D7A520C6A}" type="pres">
      <dgm:prSet presAssocID="{D85CBC84-4E1B-4B35-9266-7E81EB2CCD76}" presName="imgShp" presStyleLbl="fgImgPlace1" presStyleIdx="1" presStyleCnt="4" custLinFactNeighborX="-78792" custLinFactNeighborY="-13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7CBB86A-AC3B-4210-83D4-20C633333502}" type="pres">
      <dgm:prSet presAssocID="{D85CBC84-4E1B-4B35-9266-7E81EB2CCD76}" presName="txShp" presStyleLbl="node1" presStyleIdx="1" presStyleCnt="4" custScaleX="115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6CA4C-C074-4C17-B898-00AA59477431}" type="pres">
      <dgm:prSet presAssocID="{FBD44D59-0033-47B3-ADCC-44C6FFBD61F9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421E271-E6AB-4DBA-AAD5-7F59F7B9785B}" type="pres">
      <dgm:prSet presAssocID="{CF24A66A-EE98-4961-B08C-C8E8DB317669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3753B7A-23B8-4D27-A9A1-BF184A6193C6}" type="pres">
      <dgm:prSet presAssocID="{CF24A66A-EE98-4961-B08C-C8E8DB317669}" presName="imgShp" presStyleLbl="fgImgPlace1" presStyleIdx="2" presStyleCnt="4" custLinFactNeighborX="-81315" custLinFactNeighborY="57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4AFAD2D-B2FB-4A7A-9A76-B1FB55CC5CCB}" type="pres">
      <dgm:prSet presAssocID="{CF24A66A-EE98-4961-B08C-C8E8DB317669}" presName="txShp" presStyleLbl="node1" presStyleIdx="2" presStyleCnt="4" custScaleX="115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85C5A-06EB-4C37-A53A-F67D68C489AF}" type="pres">
      <dgm:prSet presAssocID="{7775BF5D-815F-41C9-980A-FD49FE258F8F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C557A68-0619-47EC-85BA-C013402157D9}" type="pres">
      <dgm:prSet presAssocID="{9B9929F1-C1A6-4022-8DAD-FDC6E55893F7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666F2D2-7830-4A0D-8F49-AC66F427DFC8}" type="pres">
      <dgm:prSet presAssocID="{9B9929F1-C1A6-4022-8DAD-FDC6E55893F7}" presName="imgShp" presStyleLbl="fgImgPlace1" presStyleIdx="3" presStyleCnt="4" custLinFactNeighborX="-77461" custLinFactNeighborY="-10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5697BEF-386F-4145-A964-109D398F0742}" type="pres">
      <dgm:prSet presAssocID="{9B9929F1-C1A6-4022-8DAD-FDC6E55893F7}" presName="txShp" presStyleLbl="node1" presStyleIdx="3" presStyleCnt="4" custScaleX="11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21982-AA96-4861-BD28-F0FB25115ED5}" srcId="{C159BC88-22D6-4D74-BD60-600EBA0C6E66}" destId="{9B9929F1-C1A6-4022-8DAD-FDC6E55893F7}" srcOrd="3" destOrd="0" parTransId="{324ED2FA-E74A-4A55-9D09-33ED8055F704}" sibTransId="{3FE68B6A-0723-40DE-A512-0BE388A07300}"/>
    <dgm:cxn modelId="{BADAFF60-BA7E-43B7-A946-2EBFFB82738E}" type="presOf" srcId="{9B9929F1-C1A6-4022-8DAD-FDC6E55893F7}" destId="{35697BEF-386F-4145-A964-109D398F0742}" srcOrd="0" destOrd="0" presId="urn:microsoft.com/office/officeart/2005/8/layout/vList3"/>
    <dgm:cxn modelId="{964F6E00-9692-4F27-B776-B9B1DF45397A}" srcId="{C159BC88-22D6-4D74-BD60-600EBA0C6E66}" destId="{D85CBC84-4E1B-4B35-9266-7E81EB2CCD76}" srcOrd="1" destOrd="0" parTransId="{BC9F6FBF-7A09-4580-8C87-98909A10A0FF}" sibTransId="{FBD44D59-0033-47B3-ADCC-44C6FFBD61F9}"/>
    <dgm:cxn modelId="{556FC023-9783-4370-9BCE-1FA13BA1428F}" srcId="{C159BC88-22D6-4D74-BD60-600EBA0C6E66}" destId="{3B4ABBEA-D1F6-4A6F-B2E0-AB33916980CC}" srcOrd="0" destOrd="0" parTransId="{9FEB1A54-AF37-4750-9142-973A74CC0743}" sibTransId="{DF52F171-9456-4C0C-994E-8B9BD6F570C1}"/>
    <dgm:cxn modelId="{A1DDCEEB-9153-41A0-97E4-4604A5E4508B}" type="presOf" srcId="{D85CBC84-4E1B-4B35-9266-7E81EB2CCD76}" destId="{97CBB86A-AC3B-4210-83D4-20C633333502}" srcOrd="0" destOrd="0" presId="urn:microsoft.com/office/officeart/2005/8/layout/vList3"/>
    <dgm:cxn modelId="{19F7E4F9-39F0-475B-9598-43AEC15AAA9A}" srcId="{C159BC88-22D6-4D74-BD60-600EBA0C6E66}" destId="{CF24A66A-EE98-4961-B08C-C8E8DB317669}" srcOrd="2" destOrd="0" parTransId="{6F4C356C-A89A-4407-A433-5CCAAF3C068E}" sibTransId="{7775BF5D-815F-41C9-980A-FD49FE258F8F}"/>
    <dgm:cxn modelId="{19125DAC-BE61-4C13-A333-3E22854C22A4}" type="presOf" srcId="{CF24A66A-EE98-4961-B08C-C8E8DB317669}" destId="{84AFAD2D-B2FB-4A7A-9A76-B1FB55CC5CCB}" srcOrd="0" destOrd="0" presId="urn:microsoft.com/office/officeart/2005/8/layout/vList3"/>
    <dgm:cxn modelId="{E31ADCCD-D111-474D-8E7A-B299E575B260}" type="presOf" srcId="{3B4ABBEA-D1F6-4A6F-B2E0-AB33916980CC}" destId="{3896D637-D6C9-46E8-8B8A-AFC9700D4A51}" srcOrd="0" destOrd="0" presId="urn:microsoft.com/office/officeart/2005/8/layout/vList3"/>
    <dgm:cxn modelId="{BDD3B82E-121E-4540-9F99-08EEF2312DF1}" type="presOf" srcId="{C159BC88-22D6-4D74-BD60-600EBA0C6E66}" destId="{CCAF985F-4D19-4A21-9D29-759857FFF88D}" srcOrd="0" destOrd="0" presId="urn:microsoft.com/office/officeart/2005/8/layout/vList3"/>
    <dgm:cxn modelId="{80C6AA1C-9E5F-478B-9585-C3FB9A3A94FD}" type="presParOf" srcId="{CCAF985F-4D19-4A21-9D29-759857FFF88D}" destId="{12A66452-D265-4F00-AF11-2D81BEAC7C04}" srcOrd="0" destOrd="0" presId="urn:microsoft.com/office/officeart/2005/8/layout/vList3"/>
    <dgm:cxn modelId="{F1EB5AE7-74AC-444D-9B2D-A1F563790D9A}" type="presParOf" srcId="{12A66452-D265-4F00-AF11-2D81BEAC7C04}" destId="{683C1AC4-8FC6-41F8-9CE0-AB2DB4B30364}" srcOrd="0" destOrd="0" presId="urn:microsoft.com/office/officeart/2005/8/layout/vList3"/>
    <dgm:cxn modelId="{4CA5A51C-E21E-4F00-AE5A-41DA7B70093A}" type="presParOf" srcId="{12A66452-D265-4F00-AF11-2D81BEAC7C04}" destId="{3896D637-D6C9-46E8-8B8A-AFC9700D4A51}" srcOrd="1" destOrd="0" presId="urn:microsoft.com/office/officeart/2005/8/layout/vList3"/>
    <dgm:cxn modelId="{BD99BD63-3FA9-4D0E-AB16-AD34BAFF3938}" type="presParOf" srcId="{CCAF985F-4D19-4A21-9D29-759857FFF88D}" destId="{758425F9-FB19-492C-9DC8-7A5C49866285}" srcOrd="1" destOrd="0" presId="urn:microsoft.com/office/officeart/2005/8/layout/vList3"/>
    <dgm:cxn modelId="{4C3D6331-6A7E-4B80-A74F-5AC912E11C26}" type="presParOf" srcId="{CCAF985F-4D19-4A21-9D29-759857FFF88D}" destId="{46B68679-43AD-4912-88AB-47ED016F24B2}" srcOrd="2" destOrd="0" presId="urn:microsoft.com/office/officeart/2005/8/layout/vList3"/>
    <dgm:cxn modelId="{4B427058-9D03-4FFB-9864-655574BEC38F}" type="presParOf" srcId="{46B68679-43AD-4912-88AB-47ED016F24B2}" destId="{9B8388AA-9449-46B3-90D3-009D7A520C6A}" srcOrd="0" destOrd="0" presId="urn:microsoft.com/office/officeart/2005/8/layout/vList3"/>
    <dgm:cxn modelId="{FAC772D9-81AD-4051-BCA3-BEDF9F0FACBF}" type="presParOf" srcId="{46B68679-43AD-4912-88AB-47ED016F24B2}" destId="{97CBB86A-AC3B-4210-83D4-20C633333502}" srcOrd="1" destOrd="0" presId="urn:microsoft.com/office/officeart/2005/8/layout/vList3"/>
    <dgm:cxn modelId="{8271848B-D340-4A5B-83CD-BED4F3EB8E9C}" type="presParOf" srcId="{CCAF985F-4D19-4A21-9D29-759857FFF88D}" destId="{1DD6CA4C-C074-4C17-B898-00AA59477431}" srcOrd="3" destOrd="0" presId="urn:microsoft.com/office/officeart/2005/8/layout/vList3"/>
    <dgm:cxn modelId="{28FCF0C7-FBD6-4DEE-9D95-8B2CC8F81C06}" type="presParOf" srcId="{CCAF985F-4D19-4A21-9D29-759857FFF88D}" destId="{A421E271-E6AB-4DBA-AAD5-7F59F7B9785B}" srcOrd="4" destOrd="0" presId="urn:microsoft.com/office/officeart/2005/8/layout/vList3"/>
    <dgm:cxn modelId="{2C6C015F-93FF-47F5-81F1-C7DA0C2BA242}" type="presParOf" srcId="{A421E271-E6AB-4DBA-AAD5-7F59F7B9785B}" destId="{F3753B7A-23B8-4D27-A9A1-BF184A6193C6}" srcOrd="0" destOrd="0" presId="urn:microsoft.com/office/officeart/2005/8/layout/vList3"/>
    <dgm:cxn modelId="{357492E1-6297-41D2-8BD6-626928697374}" type="presParOf" srcId="{A421E271-E6AB-4DBA-AAD5-7F59F7B9785B}" destId="{84AFAD2D-B2FB-4A7A-9A76-B1FB55CC5CCB}" srcOrd="1" destOrd="0" presId="urn:microsoft.com/office/officeart/2005/8/layout/vList3"/>
    <dgm:cxn modelId="{6357DADC-0156-46FF-9CBE-07DEC10E39F4}" type="presParOf" srcId="{CCAF985F-4D19-4A21-9D29-759857FFF88D}" destId="{3E085C5A-06EB-4C37-A53A-F67D68C489AF}" srcOrd="5" destOrd="0" presId="urn:microsoft.com/office/officeart/2005/8/layout/vList3"/>
    <dgm:cxn modelId="{7B467057-38A2-4E19-8FED-07C0AAC256AB}" type="presParOf" srcId="{CCAF985F-4D19-4A21-9D29-759857FFF88D}" destId="{7C557A68-0619-47EC-85BA-C013402157D9}" srcOrd="6" destOrd="0" presId="urn:microsoft.com/office/officeart/2005/8/layout/vList3"/>
    <dgm:cxn modelId="{24482FDC-0E7A-4ADC-9C6A-2066EECE3E20}" type="presParOf" srcId="{7C557A68-0619-47EC-85BA-C013402157D9}" destId="{9666F2D2-7830-4A0D-8F49-AC66F427DFC8}" srcOrd="0" destOrd="0" presId="urn:microsoft.com/office/officeart/2005/8/layout/vList3"/>
    <dgm:cxn modelId="{7E72A929-35D8-416A-BED4-B200AC31AF64}" type="presParOf" srcId="{7C557A68-0619-47EC-85BA-C013402157D9}" destId="{35697BEF-386F-4145-A964-109D398F07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207AC-EEAB-4329-A710-14B34444DE28}" type="doc">
      <dgm:prSet loTypeId="urn:microsoft.com/office/officeart/2011/layout/HexagonRadial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C93AAA-982D-4B0D-B739-8A5262DB228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শক্তি</a:t>
          </a:r>
          <a:endParaRPr lang="en-US" dirty="0"/>
        </a:p>
      </dgm:t>
    </dgm:pt>
    <dgm:pt modelId="{6A5861EC-40FF-409C-84EB-B8EDFB22C028}" type="parTrans" cxnId="{B687B0D8-B302-4CE2-AAF0-BC1BB7B914DF}">
      <dgm:prSet/>
      <dgm:spPr/>
      <dgm:t>
        <a:bodyPr/>
        <a:lstStyle/>
        <a:p>
          <a:endParaRPr lang="en-US"/>
        </a:p>
      </dgm:t>
    </dgm:pt>
    <dgm:pt modelId="{BBDCE705-8D8A-421B-BD78-FA0E2A4864E8}" type="sibTrans" cxnId="{B687B0D8-B302-4CE2-AAF0-BC1BB7B914DF}">
      <dgm:prSet/>
      <dgm:spPr/>
      <dgm:t>
        <a:bodyPr/>
        <a:lstStyle/>
        <a:p>
          <a:endParaRPr lang="en-US"/>
        </a:p>
      </dgm:t>
    </dgm:pt>
    <dgm:pt modelId="{353D5F30-C998-43DC-AB7E-5B63B1502F97}">
      <dgm:prSet phldrT="[Text]"/>
      <dgm:spPr>
        <a:solidFill>
          <a:srgbClr val="F010B5"/>
        </a:solidFill>
      </dgm:spPr>
      <dgm:t>
        <a:bodyPr/>
        <a:lstStyle/>
        <a:p>
          <a:r>
            <a:rPr lang="en-US" dirty="0" err="1" smtClean="0"/>
            <a:t>বিদ্যু</a:t>
          </a:r>
          <a:r>
            <a:rPr lang="en-US" dirty="0" smtClean="0"/>
            <a:t>ৎ </a:t>
          </a:r>
          <a:r>
            <a:rPr lang="en-US" dirty="0" err="1" smtClean="0"/>
            <a:t>শক্তি</a:t>
          </a:r>
          <a:endParaRPr lang="en-US" dirty="0"/>
        </a:p>
      </dgm:t>
    </dgm:pt>
    <dgm:pt modelId="{BB67BB4E-768D-4F9E-BF27-9F0445E00C1A}" type="parTrans" cxnId="{A715ADE0-F810-4B42-8C32-78CEF6E4F332}">
      <dgm:prSet/>
      <dgm:spPr/>
      <dgm:t>
        <a:bodyPr/>
        <a:lstStyle/>
        <a:p>
          <a:endParaRPr lang="en-US"/>
        </a:p>
      </dgm:t>
    </dgm:pt>
    <dgm:pt modelId="{FF449A6B-3AF2-4B07-8DE4-AD0F540193F5}" type="sibTrans" cxnId="{A715ADE0-F810-4B42-8C32-78CEF6E4F332}">
      <dgm:prSet/>
      <dgm:spPr/>
      <dgm:t>
        <a:bodyPr/>
        <a:lstStyle/>
        <a:p>
          <a:endParaRPr lang="en-US"/>
        </a:p>
      </dgm:t>
    </dgm:pt>
    <dgm:pt modelId="{83353B59-92F6-4D60-B049-5EFC93D4B9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যান্ত্রিক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CADBA90D-8E8C-4F4B-BE1C-D9C8EB0C7622}" type="parTrans" cxnId="{B5A15CFB-9060-407F-BA1D-A75B115BC759}">
      <dgm:prSet/>
      <dgm:spPr/>
      <dgm:t>
        <a:bodyPr/>
        <a:lstStyle/>
        <a:p>
          <a:endParaRPr lang="en-US"/>
        </a:p>
      </dgm:t>
    </dgm:pt>
    <dgm:pt modelId="{6BD396D6-5AB2-4C13-9AB5-2222D5D29395}" type="sibTrans" cxnId="{B5A15CFB-9060-407F-BA1D-A75B115BC759}">
      <dgm:prSet/>
      <dgm:spPr/>
      <dgm:t>
        <a:bodyPr/>
        <a:lstStyle/>
        <a:p>
          <a:endParaRPr lang="en-US"/>
        </a:p>
      </dgm:t>
    </dgm:pt>
    <dgm:pt modelId="{50744876-762D-4E17-873C-B72242866A75}">
      <dgm:prSet phldrT="[Text]"/>
      <dgm:spPr>
        <a:solidFill>
          <a:srgbClr val="25CDDF"/>
        </a:solidFill>
      </dgm:spPr>
      <dgm:t>
        <a:bodyPr/>
        <a:lstStyle/>
        <a:p>
          <a:r>
            <a:rPr lang="en-US" dirty="0" err="1" smtClean="0"/>
            <a:t>আলোক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9D382F46-2745-464E-9CD3-4A1AB33CDDBB}" type="parTrans" cxnId="{068FC8F5-EBDC-40BA-90EC-692F04556F82}">
      <dgm:prSet/>
      <dgm:spPr/>
      <dgm:t>
        <a:bodyPr/>
        <a:lstStyle/>
        <a:p>
          <a:endParaRPr lang="en-US"/>
        </a:p>
      </dgm:t>
    </dgm:pt>
    <dgm:pt modelId="{3BABE3F7-99DE-4F2D-A22E-D4C34F511219}" type="sibTrans" cxnId="{068FC8F5-EBDC-40BA-90EC-692F04556F82}">
      <dgm:prSet/>
      <dgm:spPr/>
      <dgm:t>
        <a:bodyPr/>
        <a:lstStyle/>
        <a:p>
          <a:endParaRPr lang="en-US"/>
        </a:p>
      </dgm:t>
    </dgm:pt>
    <dgm:pt modelId="{2C09B989-2F03-4226-97EB-A13D30F00582}">
      <dgm:prSet phldrT="[Text]"/>
      <dgm:spPr>
        <a:solidFill>
          <a:srgbClr val="08FC59"/>
        </a:solidFill>
      </dgm:spPr>
      <dgm:t>
        <a:bodyPr/>
        <a:lstStyle/>
        <a:p>
          <a:r>
            <a:rPr lang="en-US" dirty="0" err="1" smtClean="0"/>
            <a:t>শব্দ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03D29487-D4C3-47BA-8DAA-A051EA1747E3}" type="parTrans" cxnId="{D370BA4C-276A-4274-9AD3-2611F97AEFCB}">
      <dgm:prSet/>
      <dgm:spPr/>
      <dgm:t>
        <a:bodyPr/>
        <a:lstStyle/>
        <a:p>
          <a:endParaRPr lang="en-US"/>
        </a:p>
      </dgm:t>
    </dgm:pt>
    <dgm:pt modelId="{64DEED2C-2D8D-412C-9414-D48D7BEEE7E0}" type="sibTrans" cxnId="{D370BA4C-276A-4274-9AD3-2611F97AEFCB}">
      <dgm:prSet/>
      <dgm:spPr/>
      <dgm:t>
        <a:bodyPr/>
        <a:lstStyle/>
        <a:p>
          <a:endParaRPr lang="en-US"/>
        </a:p>
      </dgm:t>
    </dgm:pt>
    <dgm:pt modelId="{F31384DD-EBEC-4BC0-A7E1-F17A9B5511E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/>
            <a:t>তাপ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C76E4D90-EC74-4B80-A211-CD0AEA1B2CCF}" type="parTrans" cxnId="{5BB024CC-1985-46B3-9B8A-B97E0E631815}">
      <dgm:prSet/>
      <dgm:spPr/>
      <dgm:t>
        <a:bodyPr/>
        <a:lstStyle/>
        <a:p>
          <a:endParaRPr lang="en-US"/>
        </a:p>
      </dgm:t>
    </dgm:pt>
    <dgm:pt modelId="{ECA68EB1-EE2D-4672-AB87-548EC5DB88BE}" type="sibTrans" cxnId="{5BB024CC-1985-46B3-9B8A-B97E0E631815}">
      <dgm:prSet/>
      <dgm:spPr/>
      <dgm:t>
        <a:bodyPr/>
        <a:lstStyle/>
        <a:p>
          <a:endParaRPr lang="en-US"/>
        </a:p>
      </dgm:t>
    </dgm:pt>
    <dgm:pt modelId="{83260E2D-19E1-4A3E-98AE-B0904DB65A08}">
      <dgm:prSet phldrT="[Text]"/>
      <dgm:spPr>
        <a:solidFill>
          <a:srgbClr val="E47A10"/>
        </a:solidFill>
      </dgm:spPr>
      <dgm:t>
        <a:bodyPr/>
        <a:lstStyle/>
        <a:p>
          <a:r>
            <a:rPr lang="en-US" dirty="0" err="1" smtClean="0"/>
            <a:t>রাসায়নিক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endParaRPr lang="en-US" dirty="0"/>
        </a:p>
      </dgm:t>
    </dgm:pt>
    <dgm:pt modelId="{C3DBA29C-6568-4283-B10B-D7BF32863FC9}" type="parTrans" cxnId="{75059276-8801-47B8-A20D-B14F1D3D3A01}">
      <dgm:prSet/>
      <dgm:spPr/>
      <dgm:t>
        <a:bodyPr/>
        <a:lstStyle/>
        <a:p>
          <a:endParaRPr lang="en-US"/>
        </a:p>
      </dgm:t>
    </dgm:pt>
    <dgm:pt modelId="{F6623E5F-6A49-4F78-9B71-CF5BC40C31F0}" type="sibTrans" cxnId="{75059276-8801-47B8-A20D-B14F1D3D3A01}">
      <dgm:prSet/>
      <dgm:spPr/>
      <dgm:t>
        <a:bodyPr/>
        <a:lstStyle/>
        <a:p>
          <a:endParaRPr lang="en-US"/>
        </a:p>
      </dgm:t>
    </dgm:pt>
    <dgm:pt modelId="{EC872A15-620D-45C0-96AA-11678682E52B}" type="pres">
      <dgm:prSet presAssocID="{AFE207AC-EEAB-4329-A710-14B34444DE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BEBFD1-CC12-4A9C-B737-0C22B240FC1C}" type="pres">
      <dgm:prSet presAssocID="{86C93AAA-982D-4B0D-B739-8A5262DB228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4F1CBAB-1225-416E-B530-F838D8A7C097}" type="pres">
      <dgm:prSet presAssocID="{353D5F30-C998-43DC-AB7E-5B63B1502F97}" presName="Accent1" presStyleCnt="0"/>
      <dgm:spPr/>
    </dgm:pt>
    <dgm:pt modelId="{26693FDE-5025-4AC4-BB6C-BE824A562D2B}" type="pres">
      <dgm:prSet presAssocID="{353D5F30-C998-43DC-AB7E-5B63B1502F97}" presName="Accent" presStyleLbl="bgShp" presStyleIdx="0" presStyleCnt="6"/>
      <dgm:spPr/>
    </dgm:pt>
    <dgm:pt modelId="{1A91436A-0F64-4D6D-86CA-F131EC129BCB}" type="pres">
      <dgm:prSet presAssocID="{353D5F30-C998-43DC-AB7E-5B63B1502F9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21C0-CF88-4C52-98CA-EC6C81452D00}" type="pres">
      <dgm:prSet presAssocID="{83353B59-92F6-4D60-B049-5EFC93D4B996}" presName="Accent2" presStyleCnt="0"/>
      <dgm:spPr/>
    </dgm:pt>
    <dgm:pt modelId="{B9AFE2DC-B200-498D-8C15-900647D5A258}" type="pres">
      <dgm:prSet presAssocID="{83353B59-92F6-4D60-B049-5EFC93D4B996}" presName="Accent" presStyleLbl="bgShp" presStyleIdx="1" presStyleCnt="6"/>
      <dgm:spPr/>
    </dgm:pt>
    <dgm:pt modelId="{7554FD39-D33D-41B3-B4BC-B3D396FDCB53}" type="pres">
      <dgm:prSet presAssocID="{83353B59-92F6-4D60-B049-5EFC93D4B99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599AB-1B07-40CA-97C0-0498550C5E46}" type="pres">
      <dgm:prSet presAssocID="{50744876-762D-4E17-873C-B72242866A75}" presName="Accent3" presStyleCnt="0"/>
      <dgm:spPr/>
    </dgm:pt>
    <dgm:pt modelId="{E9E348E0-6A70-4D68-B428-79083CABC313}" type="pres">
      <dgm:prSet presAssocID="{50744876-762D-4E17-873C-B72242866A75}" presName="Accent" presStyleLbl="bgShp" presStyleIdx="2" presStyleCnt="6"/>
      <dgm:spPr/>
    </dgm:pt>
    <dgm:pt modelId="{31756CCD-6FDB-4BE3-BD48-F9BF801D292A}" type="pres">
      <dgm:prSet presAssocID="{50744876-762D-4E17-873C-B72242866A7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92168-DD59-43F6-BB09-17AB900F292E}" type="pres">
      <dgm:prSet presAssocID="{2C09B989-2F03-4226-97EB-A13D30F00582}" presName="Accent4" presStyleCnt="0"/>
      <dgm:spPr/>
    </dgm:pt>
    <dgm:pt modelId="{880861DE-BD7B-4750-AF8C-2254E4427B49}" type="pres">
      <dgm:prSet presAssocID="{2C09B989-2F03-4226-97EB-A13D30F00582}" presName="Accent" presStyleLbl="bgShp" presStyleIdx="3" presStyleCnt="6"/>
      <dgm:spPr/>
    </dgm:pt>
    <dgm:pt modelId="{81FD5794-7D19-4B55-ADD3-F2AAA3F9A736}" type="pres">
      <dgm:prSet presAssocID="{2C09B989-2F03-4226-97EB-A13D30F0058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0749-C746-45A4-9F58-3057FF5CF51D}" type="pres">
      <dgm:prSet presAssocID="{F31384DD-EBEC-4BC0-A7E1-F17A9B5511E8}" presName="Accent5" presStyleCnt="0"/>
      <dgm:spPr/>
    </dgm:pt>
    <dgm:pt modelId="{0AFF84CD-E413-4475-B013-B8BFB7368DA4}" type="pres">
      <dgm:prSet presAssocID="{F31384DD-EBEC-4BC0-A7E1-F17A9B5511E8}" presName="Accent" presStyleLbl="bgShp" presStyleIdx="4" presStyleCnt="6"/>
      <dgm:spPr/>
    </dgm:pt>
    <dgm:pt modelId="{08F058AF-2A33-4E61-ABC5-09BF6B3F281F}" type="pres">
      <dgm:prSet presAssocID="{F31384DD-EBEC-4BC0-A7E1-F17A9B5511E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0D3D9-1D11-497D-899A-0D74955B182A}" type="pres">
      <dgm:prSet presAssocID="{83260E2D-19E1-4A3E-98AE-B0904DB65A08}" presName="Accent6" presStyleCnt="0"/>
      <dgm:spPr/>
    </dgm:pt>
    <dgm:pt modelId="{D02A2D13-6A1A-4885-98A4-36A35B846AA2}" type="pres">
      <dgm:prSet presAssocID="{83260E2D-19E1-4A3E-98AE-B0904DB65A08}" presName="Accent" presStyleLbl="bgShp" presStyleIdx="5" presStyleCnt="6"/>
      <dgm:spPr/>
    </dgm:pt>
    <dgm:pt modelId="{39DFCA20-6B7B-489D-8581-525F1640488B}" type="pres">
      <dgm:prSet presAssocID="{83260E2D-19E1-4A3E-98AE-B0904DB65A0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F8211-28BC-4458-9F4F-AD6478278015}" type="presOf" srcId="{86C93AAA-982D-4B0D-B739-8A5262DB2284}" destId="{2BBEBFD1-CC12-4A9C-B737-0C22B240FC1C}" srcOrd="0" destOrd="0" presId="urn:microsoft.com/office/officeart/2011/layout/HexagonRadial"/>
    <dgm:cxn modelId="{A715ADE0-F810-4B42-8C32-78CEF6E4F332}" srcId="{86C93AAA-982D-4B0D-B739-8A5262DB2284}" destId="{353D5F30-C998-43DC-AB7E-5B63B1502F97}" srcOrd="0" destOrd="0" parTransId="{BB67BB4E-768D-4F9E-BF27-9F0445E00C1A}" sibTransId="{FF449A6B-3AF2-4B07-8DE4-AD0F540193F5}"/>
    <dgm:cxn modelId="{B9C68E23-775B-4767-B7D9-648A106D06DA}" type="presOf" srcId="{83353B59-92F6-4D60-B049-5EFC93D4B996}" destId="{7554FD39-D33D-41B3-B4BC-B3D396FDCB53}" srcOrd="0" destOrd="0" presId="urn:microsoft.com/office/officeart/2011/layout/HexagonRadial"/>
    <dgm:cxn modelId="{227BD253-2099-445F-8B44-01C70DDE4A00}" type="presOf" srcId="{83260E2D-19E1-4A3E-98AE-B0904DB65A08}" destId="{39DFCA20-6B7B-489D-8581-525F1640488B}" srcOrd="0" destOrd="0" presId="urn:microsoft.com/office/officeart/2011/layout/HexagonRadial"/>
    <dgm:cxn modelId="{46E0DC9F-0C48-4CAB-A8AD-B4346D8A09E3}" type="presOf" srcId="{2C09B989-2F03-4226-97EB-A13D30F00582}" destId="{81FD5794-7D19-4B55-ADD3-F2AAA3F9A736}" srcOrd="0" destOrd="0" presId="urn:microsoft.com/office/officeart/2011/layout/HexagonRadial"/>
    <dgm:cxn modelId="{D370BA4C-276A-4274-9AD3-2611F97AEFCB}" srcId="{86C93AAA-982D-4B0D-B739-8A5262DB2284}" destId="{2C09B989-2F03-4226-97EB-A13D30F00582}" srcOrd="3" destOrd="0" parTransId="{03D29487-D4C3-47BA-8DAA-A051EA1747E3}" sibTransId="{64DEED2C-2D8D-412C-9414-D48D7BEEE7E0}"/>
    <dgm:cxn modelId="{838B00FB-D63F-4DC8-9430-67C1664C6401}" type="presOf" srcId="{353D5F30-C998-43DC-AB7E-5B63B1502F97}" destId="{1A91436A-0F64-4D6D-86CA-F131EC129BCB}" srcOrd="0" destOrd="0" presId="urn:microsoft.com/office/officeart/2011/layout/HexagonRadial"/>
    <dgm:cxn modelId="{5BB024CC-1985-46B3-9B8A-B97E0E631815}" srcId="{86C93AAA-982D-4B0D-B739-8A5262DB2284}" destId="{F31384DD-EBEC-4BC0-A7E1-F17A9B5511E8}" srcOrd="4" destOrd="0" parTransId="{C76E4D90-EC74-4B80-A211-CD0AEA1B2CCF}" sibTransId="{ECA68EB1-EE2D-4672-AB87-548EC5DB88BE}"/>
    <dgm:cxn modelId="{B687B0D8-B302-4CE2-AAF0-BC1BB7B914DF}" srcId="{AFE207AC-EEAB-4329-A710-14B34444DE28}" destId="{86C93AAA-982D-4B0D-B739-8A5262DB2284}" srcOrd="0" destOrd="0" parTransId="{6A5861EC-40FF-409C-84EB-B8EDFB22C028}" sibTransId="{BBDCE705-8D8A-421B-BD78-FA0E2A4864E8}"/>
    <dgm:cxn modelId="{068FC8F5-EBDC-40BA-90EC-692F04556F82}" srcId="{86C93AAA-982D-4B0D-B739-8A5262DB2284}" destId="{50744876-762D-4E17-873C-B72242866A75}" srcOrd="2" destOrd="0" parTransId="{9D382F46-2745-464E-9CD3-4A1AB33CDDBB}" sibTransId="{3BABE3F7-99DE-4F2D-A22E-D4C34F511219}"/>
    <dgm:cxn modelId="{55C699DC-C1B0-455F-A44A-B49F5169C809}" type="presOf" srcId="{AFE207AC-EEAB-4329-A710-14B34444DE28}" destId="{EC872A15-620D-45C0-96AA-11678682E52B}" srcOrd="0" destOrd="0" presId="urn:microsoft.com/office/officeart/2011/layout/HexagonRadial"/>
    <dgm:cxn modelId="{0FC65905-E3C4-41B8-88BF-8C1A251D5841}" type="presOf" srcId="{F31384DD-EBEC-4BC0-A7E1-F17A9B5511E8}" destId="{08F058AF-2A33-4E61-ABC5-09BF6B3F281F}" srcOrd="0" destOrd="0" presId="urn:microsoft.com/office/officeart/2011/layout/HexagonRadial"/>
    <dgm:cxn modelId="{75059276-8801-47B8-A20D-B14F1D3D3A01}" srcId="{86C93AAA-982D-4B0D-B739-8A5262DB2284}" destId="{83260E2D-19E1-4A3E-98AE-B0904DB65A08}" srcOrd="5" destOrd="0" parTransId="{C3DBA29C-6568-4283-B10B-D7BF32863FC9}" sibTransId="{F6623E5F-6A49-4F78-9B71-CF5BC40C31F0}"/>
    <dgm:cxn modelId="{B5A15CFB-9060-407F-BA1D-A75B115BC759}" srcId="{86C93AAA-982D-4B0D-B739-8A5262DB2284}" destId="{83353B59-92F6-4D60-B049-5EFC93D4B996}" srcOrd="1" destOrd="0" parTransId="{CADBA90D-8E8C-4F4B-BE1C-D9C8EB0C7622}" sibTransId="{6BD396D6-5AB2-4C13-9AB5-2222D5D29395}"/>
    <dgm:cxn modelId="{A1AAC12F-7532-40D1-9755-50D3CD27B72D}" type="presOf" srcId="{50744876-762D-4E17-873C-B72242866A75}" destId="{31756CCD-6FDB-4BE3-BD48-F9BF801D292A}" srcOrd="0" destOrd="0" presId="urn:microsoft.com/office/officeart/2011/layout/HexagonRadial"/>
    <dgm:cxn modelId="{CC8DA234-F978-48AC-9FF0-D030FB8F4689}" type="presParOf" srcId="{EC872A15-620D-45C0-96AA-11678682E52B}" destId="{2BBEBFD1-CC12-4A9C-B737-0C22B240FC1C}" srcOrd="0" destOrd="0" presId="urn:microsoft.com/office/officeart/2011/layout/HexagonRadial"/>
    <dgm:cxn modelId="{3849E1BF-BB87-4169-9090-84CBC41D1757}" type="presParOf" srcId="{EC872A15-620D-45C0-96AA-11678682E52B}" destId="{24F1CBAB-1225-416E-B530-F838D8A7C097}" srcOrd="1" destOrd="0" presId="urn:microsoft.com/office/officeart/2011/layout/HexagonRadial"/>
    <dgm:cxn modelId="{008FB786-74BA-4332-BF8E-3C8252B17323}" type="presParOf" srcId="{24F1CBAB-1225-416E-B530-F838D8A7C097}" destId="{26693FDE-5025-4AC4-BB6C-BE824A562D2B}" srcOrd="0" destOrd="0" presId="urn:microsoft.com/office/officeart/2011/layout/HexagonRadial"/>
    <dgm:cxn modelId="{30383C64-2AB6-4A33-8EA0-6026CFF4CE7E}" type="presParOf" srcId="{EC872A15-620D-45C0-96AA-11678682E52B}" destId="{1A91436A-0F64-4D6D-86CA-F131EC129BCB}" srcOrd="2" destOrd="0" presId="urn:microsoft.com/office/officeart/2011/layout/HexagonRadial"/>
    <dgm:cxn modelId="{D8F05F74-1981-4A07-BE0D-4F1C8D902B9C}" type="presParOf" srcId="{EC872A15-620D-45C0-96AA-11678682E52B}" destId="{65AC21C0-CF88-4C52-98CA-EC6C81452D00}" srcOrd="3" destOrd="0" presId="urn:microsoft.com/office/officeart/2011/layout/HexagonRadial"/>
    <dgm:cxn modelId="{45AB7105-55F8-4FE9-A716-468959EFFE8A}" type="presParOf" srcId="{65AC21C0-CF88-4C52-98CA-EC6C81452D00}" destId="{B9AFE2DC-B200-498D-8C15-900647D5A258}" srcOrd="0" destOrd="0" presId="urn:microsoft.com/office/officeart/2011/layout/HexagonRadial"/>
    <dgm:cxn modelId="{62361BD7-607C-41B9-BF0C-25AB79216C8B}" type="presParOf" srcId="{EC872A15-620D-45C0-96AA-11678682E52B}" destId="{7554FD39-D33D-41B3-B4BC-B3D396FDCB53}" srcOrd="4" destOrd="0" presId="urn:microsoft.com/office/officeart/2011/layout/HexagonRadial"/>
    <dgm:cxn modelId="{A6B98686-0292-41BD-B07C-FE48F3C2A86D}" type="presParOf" srcId="{EC872A15-620D-45C0-96AA-11678682E52B}" destId="{F1A599AB-1B07-40CA-97C0-0498550C5E46}" srcOrd="5" destOrd="0" presId="urn:microsoft.com/office/officeart/2011/layout/HexagonRadial"/>
    <dgm:cxn modelId="{07965408-DEEF-4F61-8FF2-7B1493080561}" type="presParOf" srcId="{F1A599AB-1B07-40CA-97C0-0498550C5E46}" destId="{E9E348E0-6A70-4D68-B428-79083CABC313}" srcOrd="0" destOrd="0" presId="urn:microsoft.com/office/officeart/2011/layout/HexagonRadial"/>
    <dgm:cxn modelId="{E1F636A6-CA6E-44D3-9E44-1C3548F45A58}" type="presParOf" srcId="{EC872A15-620D-45C0-96AA-11678682E52B}" destId="{31756CCD-6FDB-4BE3-BD48-F9BF801D292A}" srcOrd="6" destOrd="0" presId="urn:microsoft.com/office/officeart/2011/layout/HexagonRadial"/>
    <dgm:cxn modelId="{FE10E5F2-3C6E-4272-9CBB-E48994B6D53B}" type="presParOf" srcId="{EC872A15-620D-45C0-96AA-11678682E52B}" destId="{22D92168-DD59-43F6-BB09-17AB900F292E}" srcOrd="7" destOrd="0" presId="urn:microsoft.com/office/officeart/2011/layout/HexagonRadial"/>
    <dgm:cxn modelId="{0B1411D9-D04F-47AC-9F61-8B37E1243CC4}" type="presParOf" srcId="{22D92168-DD59-43F6-BB09-17AB900F292E}" destId="{880861DE-BD7B-4750-AF8C-2254E4427B49}" srcOrd="0" destOrd="0" presId="urn:microsoft.com/office/officeart/2011/layout/HexagonRadial"/>
    <dgm:cxn modelId="{4942DEAF-58A4-4787-B003-F4D22E66CDAA}" type="presParOf" srcId="{EC872A15-620D-45C0-96AA-11678682E52B}" destId="{81FD5794-7D19-4B55-ADD3-F2AAA3F9A736}" srcOrd="8" destOrd="0" presId="urn:microsoft.com/office/officeart/2011/layout/HexagonRadial"/>
    <dgm:cxn modelId="{D439D848-1BF3-48A8-945D-4400B83B54A6}" type="presParOf" srcId="{EC872A15-620D-45C0-96AA-11678682E52B}" destId="{282A0749-C746-45A4-9F58-3057FF5CF51D}" srcOrd="9" destOrd="0" presId="urn:microsoft.com/office/officeart/2011/layout/HexagonRadial"/>
    <dgm:cxn modelId="{5419E7E0-698C-4A65-9D9F-D926107BD380}" type="presParOf" srcId="{282A0749-C746-45A4-9F58-3057FF5CF51D}" destId="{0AFF84CD-E413-4475-B013-B8BFB7368DA4}" srcOrd="0" destOrd="0" presId="urn:microsoft.com/office/officeart/2011/layout/HexagonRadial"/>
    <dgm:cxn modelId="{387C3081-09F7-451D-97C5-3C7B24055E52}" type="presParOf" srcId="{EC872A15-620D-45C0-96AA-11678682E52B}" destId="{08F058AF-2A33-4E61-ABC5-09BF6B3F281F}" srcOrd="10" destOrd="0" presId="urn:microsoft.com/office/officeart/2011/layout/HexagonRadial"/>
    <dgm:cxn modelId="{A29CEC04-C643-4D1E-B51D-B0B9ACE469F0}" type="presParOf" srcId="{EC872A15-620D-45C0-96AA-11678682E52B}" destId="{7EB0D3D9-1D11-497D-899A-0D74955B182A}" srcOrd="11" destOrd="0" presId="urn:microsoft.com/office/officeart/2011/layout/HexagonRadial"/>
    <dgm:cxn modelId="{9C775C56-76D4-4159-8756-CD916A012AC0}" type="presParOf" srcId="{7EB0D3D9-1D11-497D-899A-0D74955B182A}" destId="{D02A2D13-6A1A-4885-98A4-36A35B846AA2}" srcOrd="0" destOrd="0" presId="urn:microsoft.com/office/officeart/2011/layout/HexagonRadial"/>
    <dgm:cxn modelId="{193E7487-6214-4492-8523-E46E435743B4}" type="presParOf" srcId="{EC872A15-620D-45C0-96AA-11678682E52B}" destId="{39DFCA20-6B7B-489D-8581-525F1640488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6D637-D6C9-46E8-8B8A-AFC9700D4A51}">
      <dsp:nvSpPr>
        <dsp:cNvPr id="0" name=""/>
        <dsp:cNvSpPr/>
      </dsp:nvSpPr>
      <dsp:spPr>
        <a:xfrm rot="10800000">
          <a:off x="1007429" y="3229"/>
          <a:ext cx="6591310" cy="890247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575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সুপর্না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সরকার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তন্ময়</a:t>
          </a:r>
          <a:endParaRPr lang="en-US" sz="4000" kern="1200" dirty="0"/>
        </a:p>
      </dsp:txBody>
      <dsp:txXfrm rot="10800000">
        <a:off x="1229991" y="3229"/>
        <a:ext cx="6368748" cy="890247"/>
      </dsp:txXfrm>
    </dsp:sp>
    <dsp:sp modelId="{683C1AC4-8FC6-41F8-9CE0-AB2DB4B30364}">
      <dsp:nvSpPr>
        <dsp:cNvPr id="0" name=""/>
        <dsp:cNvSpPr/>
      </dsp:nvSpPr>
      <dsp:spPr>
        <a:xfrm>
          <a:off x="301401" y="0"/>
          <a:ext cx="890247" cy="8902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BB86A-AC3B-4210-83D4-20C633333502}">
      <dsp:nvSpPr>
        <dsp:cNvPr id="0" name=""/>
        <dsp:cNvSpPr/>
      </dsp:nvSpPr>
      <dsp:spPr>
        <a:xfrm rot="10800000">
          <a:off x="1007429" y="1159222"/>
          <a:ext cx="6591310" cy="890247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57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ধুলিহর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সরকারি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প্রাথমিক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বিদ্যালয়</a:t>
          </a:r>
          <a:endParaRPr lang="en-US" sz="3600" kern="1200" dirty="0"/>
        </a:p>
      </dsp:txBody>
      <dsp:txXfrm rot="10800000">
        <a:off x="1229991" y="1159222"/>
        <a:ext cx="6368748" cy="890247"/>
      </dsp:txXfrm>
    </dsp:sp>
    <dsp:sp modelId="{9B8388AA-9449-46B3-90D3-009D7A520C6A}">
      <dsp:nvSpPr>
        <dsp:cNvPr id="0" name=""/>
        <dsp:cNvSpPr/>
      </dsp:nvSpPr>
      <dsp:spPr>
        <a:xfrm>
          <a:off x="297715" y="1147444"/>
          <a:ext cx="890247" cy="8902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FAD2D-B2FB-4A7A-9A76-B1FB55CC5CCB}">
      <dsp:nvSpPr>
        <dsp:cNvPr id="0" name=""/>
        <dsp:cNvSpPr/>
      </dsp:nvSpPr>
      <dsp:spPr>
        <a:xfrm rot="10800000">
          <a:off x="1007429" y="2315216"/>
          <a:ext cx="6591310" cy="890247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57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হোসেনপুর</a:t>
          </a:r>
          <a:r>
            <a:rPr lang="en-US" sz="3600" kern="1200" dirty="0" smtClean="0"/>
            <a:t>, </a:t>
          </a:r>
          <a:r>
            <a:rPr lang="en-US" sz="3600" kern="1200" dirty="0" err="1" smtClean="0"/>
            <a:t>কিশোরগঞ্জ</a:t>
          </a:r>
          <a:r>
            <a:rPr lang="en-US" sz="3600" kern="1200" dirty="0" smtClean="0"/>
            <a:t>।</a:t>
          </a:r>
          <a:endParaRPr lang="en-US" sz="3600" kern="1200" dirty="0"/>
        </a:p>
      </dsp:txBody>
      <dsp:txXfrm rot="10800000">
        <a:off x="1229991" y="2315216"/>
        <a:ext cx="6368748" cy="890247"/>
      </dsp:txXfrm>
    </dsp:sp>
    <dsp:sp modelId="{F3753B7A-23B8-4D27-A9A1-BF184A6193C6}">
      <dsp:nvSpPr>
        <dsp:cNvPr id="0" name=""/>
        <dsp:cNvSpPr/>
      </dsp:nvSpPr>
      <dsp:spPr>
        <a:xfrm>
          <a:off x="275254" y="2366013"/>
          <a:ext cx="890247" cy="8902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97BEF-386F-4145-A964-109D398F0742}">
      <dsp:nvSpPr>
        <dsp:cNvPr id="0" name=""/>
        <dsp:cNvSpPr/>
      </dsp:nvSpPr>
      <dsp:spPr>
        <a:xfrm rot="10800000">
          <a:off x="1031229" y="3471209"/>
          <a:ext cx="6559577" cy="890247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57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suparnatonmoy81@gmail com</a:t>
          </a:r>
          <a:endParaRPr lang="en-US" sz="3100" kern="1200" dirty="0"/>
        </a:p>
      </dsp:txBody>
      <dsp:txXfrm rot="10800000">
        <a:off x="1253791" y="3471209"/>
        <a:ext cx="6337015" cy="890247"/>
      </dsp:txXfrm>
    </dsp:sp>
    <dsp:sp modelId="{9666F2D2-7830-4A0D-8F49-AC66F427DFC8}">
      <dsp:nvSpPr>
        <dsp:cNvPr id="0" name=""/>
        <dsp:cNvSpPr/>
      </dsp:nvSpPr>
      <dsp:spPr>
        <a:xfrm>
          <a:off x="317497" y="3461737"/>
          <a:ext cx="890247" cy="8902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2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16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4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8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8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6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0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4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1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8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8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5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3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49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2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6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1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2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76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6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9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13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0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1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84BF-C441-4CA4-BA14-A8CB2E6EB07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7F66-BECC-4A54-89F1-A417B52A1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jp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8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615" y="350568"/>
            <a:ext cx="4049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ছবিতে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কী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কী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দেখতে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পাচ্ছ</a:t>
            </a:r>
            <a:r>
              <a:rPr lang="en-US" sz="36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1" y="1139976"/>
            <a:ext cx="3341354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8" y="1139976"/>
            <a:ext cx="3296990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9630" y="6029897"/>
            <a:ext cx="32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যান্ত্রিক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ব্যবহার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9" y="3770869"/>
            <a:ext cx="3294646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4" b="19903"/>
          <a:stretch/>
        </p:blipFill>
        <p:spPr>
          <a:xfrm>
            <a:off x="5177568" y="3573268"/>
            <a:ext cx="3296990" cy="23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076" y="296214"/>
            <a:ext cx="48553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দেখতে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পাচ্ছ</a:t>
            </a:r>
            <a:r>
              <a:rPr lang="en-US" sz="4000" dirty="0">
                <a:solidFill>
                  <a:schemeClr val="bg1"/>
                </a:solidFill>
              </a:rPr>
              <a:t> 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9" y="1281099"/>
            <a:ext cx="3014205" cy="1700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14" y="3818238"/>
            <a:ext cx="1985579" cy="1977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1" y="905371"/>
            <a:ext cx="1745382" cy="245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345" y="5934076"/>
            <a:ext cx="336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আলোক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ব্যবহার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6" y="3468361"/>
            <a:ext cx="294324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006" y="200554"/>
            <a:ext cx="4480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দেখতে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পাচ্ছ</a:t>
            </a:r>
            <a:r>
              <a:rPr lang="en-US" sz="40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3" y="1300161"/>
            <a:ext cx="2162175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05" y="1466848"/>
            <a:ext cx="2826028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7" y="3891969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738" y="5929675"/>
            <a:ext cx="266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শব্দ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ব্যবহার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83" y="3891969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336" y="346588"/>
            <a:ext cx="4480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দেখতে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পাচ্ছ</a:t>
            </a:r>
            <a:r>
              <a:rPr lang="en-US" sz="40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2" y="1279302"/>
            <a:ext cx="24003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38" y="1567326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2" y="3718479"/>
            <a:ext cx="2400300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5031" y="6024990"/>
            <a:ext cx="315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তাপ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ব্যবহার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53" y="3718478"/>
            <a:ext cx="2953709" cy="23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1121" y="413448"/>
            <a:ext cx="4480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দেখতে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পাচ্ছ</a:t>
            </a:r>
            <a:r>
              <a:rPr lang="en-US" sz="4000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4" y="1394272"/>
            <a:ext cx="26670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5" y="3654649"/>
            <a:ext cx="26670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44" y="1152739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573" y="5819776"/>
            <a:ext cx="396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রাসায়নিক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ব্যবহার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9711" y="3167067"/>
            <a:ext cx="2028825" cy="2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9771546"/>
              </p:ext>
            </p:extLst>
          </p:nvPr>
        </p:nvGraphicFramePr>
        <p:xfrm>
          <a:off x="607050" y="1667815"/>
          <a:ext cx="7547018" cy="519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62796" y="230677"/>
            <a:ext cx="6835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আগের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ছবিগুলো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থেকে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আমরা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বুঝতে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পেরেছি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949" y="949246"/>
            <a:ext cx="763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এখানে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আমরা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শক্তির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রুপ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দেখতে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পেয়েছি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যেমন</a:t>
            </a:r>
            <a:r>
              <a:rPr lang="en-US" sz="3600" dirty="0" smtClean="0">
                <a:solidFill>
                  <a:schemeClr val="bg1"/>
                </a:solidFill>
              </a:rPr>
              <a:t> :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EBFD1-CC12-4A9C-B737-0C22B240F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BBEBFD1-CC12-4A9C-B737-0C22B240F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693FDE-5025-4AC4-BB6C-BE824A56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6693FDE-5025-4AC4-BB6C-BE824A562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1436A-0F64-4D6D-86CA-F131EC12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A91436A-0F64-4D6D-86CA-F131EC12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AFE2DC-B200-498D-8C15-900647D5A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9AFE2DC-B200-498D-8C15-900647D5A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4FD39-D33D-41B3-B4BC-B3D396FDC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554FD39-D33D-41B3-B4BC-B3D396FDC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E348E0-6A70-4D68-B428-79083CABC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9E348E0-6A70-4D68-B428-79083CABC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756CCD-6FDB-4BE3-BD48-F9BF801D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1756CCD-6FDB-4BE3-BD48-F9BF801D2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861DE-BD7B-4750-AF8C-2254E4427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80861DE-BD7B-4750-AF8C-2254E4427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D5794-7D19-4B55-ADD3-F2AAA3F9A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1FD5794-7D19-4B55-ADD3-F2AAA3F9A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FF84CD-E413-4475-B013-B8BFB736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AFF84CD-E413-4475-B013-B8BFB736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F058AF-2A33-4E61-ABC5-09BF6B3F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8F058AF-2A33-4E61-ABC5-09BF6B3F2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A2D13-6A1A-4885-98A4-36A35B84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D02A2D13-6A1A-4885-98A4-36A35B846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FCA20-6B7B-489D-8581-525F16404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39DFCA20-6B7B-489D-8581-525F16404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3" y="138750"/>
            <a:ext cx="457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পাঠ্য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খোল</a:t>
            </a:r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</a:rPr>
              <a:t>পৃষ্ঠা</a:t>
            </a:r>
            <a:r>
              <a:rPr lang="en-US" sz="4000" dirty="0" smtClean="0">
                <a:solidFill>
                  <a:schemeClr val="bg1"/>
                </a:solidFill>
              </a:rPr>
              <a:t> ৩০,৩১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907" r="-1566" b="-907"/>
          <a:stretch/>
        </p:blipFill>
        <p:spPr>
          <a:xfrm>
            <a:off x="4614835" y="846636"/>
            <a:ext cx="4112002" cy="56789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1" y="846636"/>
            <a:ext cx="4199398" cy="56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68" y="528034"/>
            <a:ext cx="206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শক্তি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কী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4" y="1235920"/>
            <a:ext cx="902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কোন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সামর্থ্যই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সকল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কাজেই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করি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68" y="2681193"/>
            <a:ext cx="323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উৎস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</a:rPr>
              <a:t> 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487" y="3389079"/>
            <a:ext cx="8523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উৎস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পাই</a:t>
            </a:r>
            <a:r>
              <a:rPr lang="en-US" sz="3600" dirty="0" smtClean="0">
                <a:solidFill>
                  <a:schemeClr val="bg1"/>
                </a:solidFill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কখনো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আসছে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কয়লা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তেল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খাবার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</a:rPr>
              <a:t> । </a:t>
            </a:r>
            <a:r>
              <a:rPr lang="en-US" sz="3600" dirty="0" err="1" smtClean="0">
                <a:solidFill>
                  <a:schemeClr val="bg1"/>
                </a:solidFill>
              </a:rPr>
              <a:t>কখনো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আসছে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বায়ুপ্রবাহ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পানির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স্রোত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</a:rPr>
              <a:t> । </a:t>
            </a:r>
            <a:r>
              <a:rPr lang="en-US" sz="3600" dirty="0" err="1" smtClean="0">
                <a:solidFill>
                  <a:schemeClr val="bg1"/>
                </a:solidFill>
              </a:rPr>
              <a:t>আবার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কখনো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ব্যাটারি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জেনারেটর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</a:rPr>
              <a:t> । </a:t>
            </a:r>
            <a:r>
              <a:rPr lang="en-US" sz="3600" dirty="0" err="1" smtClean="0">
                <a:solidFill>
                  <a:schemeClr val="bg1"/>
                </a:solidFill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সব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উৎস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থেকেই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তাপ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আলো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বিদ্যু</a:t>
            </a:r>
            <a:r>
              <a:rPr lang="en-US" sz="3600" dirty="0" smtClean="0">
                <a:solidFill>
                  <a:schemeClr val="bg1"/>
                </a:solidFill>
              </a:rPr>
              <a:t>ৎ </a:t>
            </a:r>
            <a:r>
              <a:rPr lang="en-US" sz="3600" dirty="0" err="1" smtClean="0">
                <a:solidFill>
                  <a:schemeClr val="bg1"/>
                </a:solidFill>
              </a:rPr>
              <a:t>শব্দ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। এ </a:t>
            </a:r>
            <a:r>
              <a:rPr lang="en-US" sz="3600" dirty="0" err="1" smtClean="0">
                <a:solidFill>
                  <a:schemeClr val="bg1"/>
                </a:solidFill>
              </a:rPr>
              <a:t>সমস্ত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মূল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উৎসই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সূর্য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25" y="325728"/>
            <a:ext cx="1983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একক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699" y="1314211"/>
            <a:ext cx="762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ছবিটি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দেখে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বলতো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ছবিটিতে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ধরনের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ব্যবহৃত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হয়েছে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সবাই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রুপ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খাতায়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লিখ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72" y="2507866"/>
            <a:ext cx="2026705" cy="1520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05" y="2678486"/>
            <a:ext cx="1789553" cy="1193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79" y="2514540"/>
            <a:ext cx="905137" cy="1683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58" y="2753592"/>
            <a:ext cx="1599306" cy="1199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1" y="2753592"/>
            <a:ext cx="1373950" cy="11994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75040" y="5704367"/>
            <a:ext cx="1378040" cy="44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তাপ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শক্তি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5779" y="5735321"/>
            <a:ext cx="1440106" cy="466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শক্তি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06629" y="5703393"/>
            <a:ext cx="1833007" cy="48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আলোক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শক্তি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7983" y="5744848"/>
            <a:ext cx="1632738" cy="45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বিদ্যু</a:t>
            </a:r>
            <a:r>
              <a:rPr lang="en-US" sz="3200" dirty="0" smtClean="0">
                <a:solidFill>
                  <a:schemeClr val="tx1"/>
                </a:solidFill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</a:rPr>
              <a:t>শক্তি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781" y="5749070"/>
            <a:ext cx="1782144" cy="466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যান্ত্রিক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শক্তি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8191 -0.2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2188 -0.24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23403 -0.23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3573 -0.243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77118 -0.25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9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202" y="468749"/>
            <a:ext cx="19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দলীয়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57430" r="5201" b="-44988"/>
          <a:stretch/>
        </p:blipFill>
        <p:spPr>
          <a:xfrm>
            <a:off x="5154077" y="1790511"/>
            <a:ext cx="3520023" cy="5397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" y="1790511"/>
            <a:ext cx="4561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ছবিতে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উপায়ে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ব্যবহৃত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হচ্ছে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খুঁজে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দলে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আলোচনা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রুপ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উৎস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গুলো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ছকে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লিখ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88052"/>
              </p:ext>
            </p:extLst>
          </p:nvPr>
        </p:nvGraphicFramePr>
        <p:xfrm>
          <a:off x="330200" y="5461000"/>
          <a:ext cx="83439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1"/>
                <a:gridCol w="2374900"/>
                <a:gridCol w="2006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যেভাবে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শক্তি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ব্যবহৃত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হয়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শক্তির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রুপ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শক্তির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উৎস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2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89" y="1121384"/>
            <a:ext cx="6951406" cy="5206845"/>
          </a:xfrm>
          <a:prstGeom prst="rect">
            <a:avLst/>
          </a:prstGeom>
        </p:spPr>
      </p:pic>
      <p:sp>
        <p:nvSpPr>
          <p:cNvPr id="2" name="AutoShape 2" descr="Flower PNG - Watercolor Flower, Sunflower, Flower Border, Pink ..."/>
          <p:cNvSpPr>
            <a:spLocks noChangeAspect="1" noChangeArrowheads="1"/>
          </p:cNvSpPr>
          <p:nvPr/>
        </p:nvSpPr>
        <p:spPr bwMode="auto">
          <a:xfrm>
            <a:off x="1795689" y="2052033"/>
            <a:ext cx="5679168" cy="56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154" y="4475211"/>
            <a:ext cx="5064548" cy="25545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sx="103000" sy="103000" algn="tl" rotWithShape="0">
                    <a:schemeClr val="accent2"/>
                  </a:outerShdw>
                </a:effectLst>
              </a:rPr>
              <a:t>স্বাগতম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165100" sx="103000" sy="103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59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681" y="212875"/>
            <a:ext cx="145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মূল্যায়ন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496" y="935277"/>
            <a:ext cx="284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শূণ্যস্থান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পূরণ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কর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576" y="1966329"/>
            <a:ext cx="8487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কোনো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সামর্থ্যই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</a:rPr>
              <a:t> …………….।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1785287"/>
            <a:ext cx="89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শক্তি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76" y="2742440"/>
            <a:ext cx="712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</a:rPr>
              <a:t> ………. </a:t>
            </a:r>
            <a:r>
              <a:rPr lang="en-US" sz="3600" dirty="0" err="1" smtClean="0">
                <a:solidFill>
                  <a:schemeClr val="bg1"/>
                </a:solidFill>
              </a:rPr>
              <a:t>রয়েছে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8735" y="2347047"/>
            <a:ext cx="96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রুপ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576" y="3494788"/>
            <a:ext cx="674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বস্তুর</a:t>
            </a:r>
            <a:r>
              <a:rPr lang="en-US" sz="3600" dirty="0" smtClean="0">
                <a:solidFill>
                  <a:schemeClr val="bg1"/>
                </a:solidFill>
              </a:rPr>
              <a:t> …………..</a:t>
            </a:r>
            <a:r>
              <a:rPr lang="en-US" sz="3600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শব্দের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সৃষ্টি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8735" y="3334850"/>
            <a:ext cx="103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কম্পন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576" y="4244979"/>
            <a:ext cx="841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কোনো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চলমান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বস্তুর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এক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ধরনের</a:t>
            </a:r>
            <a:r>
              <a:rPr lang="en-US" sz="3600" dirty="0" smtClean="0">
                <a:solidFill>
                  <a:schemeClr val="bg1"/>
                </a:solidFill>
              </a:rPr>
              <a:t> …………… 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4182531"/>
            <a:ext cx="199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যান্ত্রিক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শক্তি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76" y="5167924"/>
            <a:ext cx="765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সমস্ত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মূল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উৎস</a:t>
            </a:r>
            <a:r>
              <a:rPr lang="en-US" sz="3600" dirty="0" smtClean="0">
                <a:solidFill>
                  <a:schemeClr val="bg1"/>
                </a:solidFill>
              </a:rPr>
              <a:t> …………..।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5048518"/>
            <a:ext cx="123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সূর্য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618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66024 0.03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75989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7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6 -0.01504 L -0.53541 -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685" y="566670"/>
            <a:ext cx="229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বাড়ীর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12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খনিজ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তেল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সূর্য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খাদ্য</a:t>
            </a:r>
            <a:r>
              <a:rPr lang="en-US" sz="3600" dirty="0" smtClean="0">
                <a:solidFill>
                  <a:schemeClr val="bg1"/>
                </a:solidFill>
              </a:rPr>
              <a:t> , </a:t>
            </a:r>
            <a:r>
              <a:rPr lang="en-US" sz="3600" dirty="0" err="1" smtClean="0">
                <a:solidFill>
                  <a:schemeClr val="bg1"/>
                </a:solidFill>
              </a:rPr>
              <a:t>তেল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কয়লা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প্রাকৃতিক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গ্যাস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পানির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স্রোত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সোলার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প্যানেল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বায়ুকল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ব্যাটারি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উৎস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রুপ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নেয়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যেভাবে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ব্যবহৃত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নিচের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ছকে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বাড়ী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লিখে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নিয়ে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আসবে</a:t>
            </a:r>
            <a:r>
              <a:rPr lang="en-US" sz="3600" dirty="0" smtClean="0">
                <a:solidFill>
                  <a:schemeClr val="bg1"/>
                </a:solidFill>
              </a:rPr>
              <a:t> ।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71159"/>
              </p:ext>
            </p:extLst>
          </p:nvPr>
        </p:nvGraphicFramePr>
        <p:xfrm>
          <a:off x="304801" y="4419600"/>
          <a:ext cx="83565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2095500"/>
                <a:gridCol w="42037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শক্তির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উৎস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শক্তির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রুপ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যেভাবে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শক্তি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ব্যবহৃত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smtClean="0">
                          <a:solidFill>
                            <a:schemeClr val="tx1"/>
                          </a:solidFill>
                        </a:rPr>
                        <a:t>হয়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9" y="330753"/>
            <a:ext cx="7979744" cy="4973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8361" y="5112914"/>
            <a:ext cx="7701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ধন্যবাদ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সবাইকে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2710430"/>
              </p:ext>
            </p:extLst>
          </p:nvPr>
        </p:nvGraphicFramePr>
        <p:xfrm>
          <a:off x="304800" y="1435100"/>
          <a:ext cx="8597900" cy="436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2901" y="425004"/>
            <a:ext cx="531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পরিচিতি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1AC4-8FC6-41F8-9CE0-AB2DB4B30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83C1AC4-8FC6-41F8-9CE0-AB2DB4B30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83C1AC4-8FC6-41F8-9CE0-AB2DB4B30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83C1AC4-8FC6-41F8-9CE0-AB2DB4B30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6D637-D6C9-46E8-8B8A-AFC9700D4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3896D637-D6C9-46E8-8B8A-AFC9700D4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3896D637-D6C9-46E8-8B8A-AFC9700D4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3896D637-D6C9-46E8-8B8A-AFC9700D4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8388AA-9449-46B3-90D3-009D7A520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B8388AA-9449-46B3-90D3-009D7A520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B8388AA-9449-46B3-90D3-009D7A520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B8388AA-9449-46B3-90D3-009D7A520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CBB86A-AC3B-4210-83D4-20C633333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97CBB86A-AC3B-4210-83D4-20C633333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97CBB86A-AC3B-4210-83D4-20C633333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97CBB86A-AC3B-4210-83D4-20C633333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753B7A-23B8-4D27-A9A1-BF184A61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3753B7A-23B8-4D27-A9A1-BF184A619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3753B7A-23B8-4D27-A9A1-BF184A61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3753B7A-23B8-4D27-A9A1-BF184A61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AD2D-B2FB-4A7A-9A76-B1FB55CC5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84AFAD2D-B2FB-4A7A-9A76-B1FB55CC5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4AFAD2D-B2FB-4A7A-9A76-B1FB55CC5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4AFAD2D-B2FB-4A7A-9A76-B1FB55CC5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6F2D2-7830-4A0D-8F49-AC66F427D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9666F2D2-7830-4A0D-8F49-AC66F427D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666F2D2-7830-4A0D-8F49-AC66F427D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666F2D2-7830-4A0D-8F49-AC66F427D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697BEF-386F-4145-A964-109D398F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35697BEF-386F-4145-A964-109D398F0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5697BEF-386F-4145-A964-109D398F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5697BEF-386F-4145-A964-109D398F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67584" y="1650032"/>
            <a:ext cx="2761982" cy="3618964"/>
          </a:xfrm>
          <a:prstGeom prst="homePlate">
            <a:avLst/>
          </a:prstGeom>
          <a:solidFill>
            <a:srgbClr val="4338B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শ্রেণি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ও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বিষয়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81" y="302627"/>
            <a:ext cx="5325290" cy="6225223"/>
          </a:xfrm>
          <a:prstGeom prst="rect">
            <a:avLst/>
          </a:prstGeom>
          <a:solidFill>
            <a:srgbClr val="4338B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868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1117" y="544246"/>
            <a:ext cx="285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পাঠ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890" y="3097927"/>
            <a:ext cx="284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পদার্থ</a:t>
            </a:r>
            <a:r>
              <a:rPr lang="en-US" sz="4000" dirty="0" smtClean="0">
                <a:solidFill>
                  <a:srgbClr val="FFFF00"/>
                </a:solidFill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</a:rPr>
              <a:t>শক্তি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2125508"/>
            <a:ext cx="712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4000" dirty="0" smtClean="0">
                <a:solidFill>
                  <a:schemeClr val="bg1"/>
                </a:solidFill>
              </a:rPr>
              <a:t> : ৫                      </a:t>
            </a:r>
            <a:r>
              <a:rPr lang="en-US" sz="4000" dirty="0" err="1" smtClean="0">
                <a:solidFill>
                  <a:schemeClr val="bg1"/>
                </a:solidFill>
              </a:rPr>
              <a:t>সময়</a:t>
            </a:r>
            <a:r>
              <a:rPr lang="en-US" sz="4000" dirty="0" smtClean="0">
                <a:solidFill>
                  <a:schemeClr val="bg1"/>
                </a:solidFill>
              </a:rPr>
              <a:t> : ৩৫ </a:t>
            </a:r>
            <a:r>
              <a:rPr lang="en-US" sz="4000" dirty="0" err="1" smtClean="0">
                <a:solidFill>
                  <a:schemeClr val="bg1"/>
                </a:solidFill>
              </a:rPr>
              <a:t>মিনিট</a:t>
            </a:r>
            <a:r>
              <a:rPr lang="en-US" sz="4000" dirty="0" smtClean="0">
                <a:solidFill>
                  <a:schemeClr val="bg1"/>
                </a:solidFill>
              </a:rPr>
              <a:t> 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1" y="4249503"/>
            <a:ext cx="8586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পাঠ্যাংশ</a:t>
            </a:r>
            <a:r>
              <a:rPr lang="en-US" sz="3600" dirty="0" smtClean="0">
                <a:solidFill>
                  <a:schemeClr val="bg1"/>
                </a:solidFill>
              </a:rPr>
              <a:t> : ( </a:t>
            </a:r>
            <a:r>
              <a:rPr lang="en-US" sz="3600" dirty="0" err="1" smtClean="0">
                <a:solidFill>
                  <a:schemeClr val="bg1"/>
                </a:solidFill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সামর্থ্যই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</a:t>
            </a:r>
            <a:r>
              <a:rPr lang="en-US" sz="3600" dirty="0" smtClean="0">
                <a:solidFill>
                  <a:schemeClr val="bg1"/>
                </a:solidFill>
              </a:rPr>
              <a:t> …………...              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</a:t>
            </a:r>
            <a:r>
              <a:rPr lang="en-US" sz="3600" dirty="0" err="1" smtClean="0">
                <a:solidFill>
                  <a:schemeClr val="bg1"/>
                </a:solidFill>
              </a:rPr>
              <a:t>আলোচনা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কাজটি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সম্পন্ন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করি</a:t>
            </a:r>
            <a:r>
              <a:rPr lang="en-US" sz="3600" dirty="0" smtClean="0">
                <a:solidFill>
                  <a:schemeClr val="bg1"/>
                </a:solidFill>
              </a:rPr>
              <a:t> 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568" y="721217"/>
            <a:ext cx="280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শিখনফল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877" y="2638533"/>
            <a:ext cx="77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১৫.২.১ </a:t>
            </a:r>
            <a:r>
              <a:rPr lang="en-US" sz="40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বিভিন্ন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উৎসের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নাম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বলতে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4000" dirty="0" smtClean="0">
                <a:solidFill>
                  <a:srgbClr val="FFFF00"/>
                </a:solidFill>
              </a:rPr>
              <a:t> 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4" y="1332033"/>
            <a:ext cx="3456099" cy="1996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4" y="4053107"/>
            <a:ext cx="3456099" cy="199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6" y="1353337"/>
            <a:ext cx="3456098" cy="199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6" y="4152570"/>
            <a:ext cx="3484802" cy="2019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0316" y="127381"/>
            <a:ext cx="5221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ছবিটি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নিবিড়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ভাবে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পর্যবেক্ষণ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কর</a:t>
            </a:r>
            <a:r>
              <a:rPr lang="en-US" sz="4000" dirty="0">
                <a:solidFill>
                  <a:schemeClr val="bg1"/>
                </a:solidFill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654" y="3421524"/>
            <a:ext cx="350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পায়ে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হেঁটে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স্কুলে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যাওয়া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1317" y="3421524"/>
            <a:ext cx="266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সাইকেল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চালানো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1211" y="6178009"/>
            <a:ext cx="167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রান্না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3577" y="6181059"/>
            <a:ext cx="275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কম্পিউটার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চালানো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9321" y="649548"/>
            <a:ext cx="409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কাজ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প্রয়োজন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730" y="163896"/>
            <a:ext cx="535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ছবিটি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নিবিড়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ভাবে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পর্যবেক্ষণ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</a:rPr>
              <a:t> ।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8" y="1287689"/>
            <a:ext cx="3285386" cy="1938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9" y="3610140"/>
            <a:ext cx="3285386" cy="1914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9" y="3589430"/>
            <a:ext cx="3296990" cy="1893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9" y="1245933"/>
            <a:ext cx="3296990" cy="1938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762" y="5524458"/>
            <a:ext cx="819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bg1"/>
                </a:solidFill>
              </a:rPr>
              <a:t>কোন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কিছু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করার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সামর্থ্যই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হলো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শক্তি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সকল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কাজেই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শক্তি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ব্যবহার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9201" y="728583"/>
            <a:ext cx="406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কাজ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শক্তির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প্রয়োজন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4" y="399246"/>
            <a:ext cx="5924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দেখতে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পাচ্ছ</a:t>
            </a:r>
            <a:r>
              <a:rPr lang="en-US" sz="4000" dirty="0" smtClean="0">
                <a:solidFill>
                  <a:schemeClr val="bg1"/>
                </a:solidFill>
              </a:rPr>
              <a:t> 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986776"/>
            <a:ext cx="1931831" cy="2897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97" y="2171640"/>
            <a:ext cx="3000518" cy="308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3977" y="2171640"/>
            <a:ext cx="2975020" cy="2652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1" y="5769735"/>
            <a:ext cx="342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বিদ্যু</a:t>
            </a:r>
            <a:r>
              <a:rPr lang="en-US" sz="4000" dirty="0" smtClean="0">
                <a:solidFill>
                  <a:srgbClr val="FFFF00"/>
                </a:solidFill>
              </a:rPr>
              <a:t>ৎ </a:t>
            </a:r>
            <a:r>
              <a:rPr lang="en-US" sz="4000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ব্যবহার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10852</TotalTime>
  <Words>430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sarkar</dc:creator>
  <cp:lastModifiedBy>sumon sarkar</cp:lastModifiedBy>
  <cp:revision>76</cp:revision>
  <dcterms:created xsi:type="dcterms:W3CDTF">2020-04-16T13:40:38Z</dcterms:created>
  <dcterms:modified xsi:type="dcterms:W3CDTF">2020-05-01T13:41:26Z</dcterms:modified>
</cp:coreProperties>
</file>