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97" r:id="rId2"/>
    <p:sldId id="257" r:id="rId3"/>
    <p:sldId id="259" r:id="rId4"/>
    <p:sldId id="262" r:id="rId5"/>
    <p:sldId id="275" r:id="rId6"/>
    <p:sldId id="276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300" r:id="rId16"/>
    <p:sldId id="293" r:id="rId17"/>
    <p:sldId id="291" r:id="rId18"/>
    <p:sldId id="292" r:id="rId19"/>
    <p:sldId id="294" r:id="rId20"/>
    <p:sldId id="301" r:id="rId21"/>
    <p:sldId id="298" r:id="rId22"/>
    <p:sldId id="29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8834"/>
    <a:srgbClr val="82CA9C"/>
    <a:srgbClr val="8B64A4"/>
    <a:srgbClr val="AB5838"/>
    <a:srgbClr val="FF0066"/>
    <a:srgbClr val="D2EEFA"/>
    <a:srgbClr val="66FF66"/>
    <a:srgbClr val="9F5345"/>
    <a:srgbClr val="00FF00"/>
    <a:srgbClr val="8A7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57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60807-786C-4F49-9384-6A44CF3926B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59F4F-B1EC-4826-A1C2-D6C4C73ED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7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বাস্তবে</a:t>
            </a:r>
            <a:r>
              <a:rPr lang="en-US" baseline="0" dirty="0" smtClean="0"/>
              <a:t> </a:t>
            </a:r>
            <a:r>
              <a:rPr lang="en-US" baseline="0" smtClean="0"/>
              <a:t>দেখাবো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9E1CA-A74E-4E45-9000-522F9ACEF5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27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9E1CA-A74E-4E45-9000-522F9ACEF58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বাস্তবে</a:t>
            </a:r>
            <a:r>
              <a:rPr lang="en-US" baseline="0" dirty="0" smtClean="0"/>
              <a:t> </a:t>
            </a:r>
            <a:r>
              <a:rPr lang="en-US" baseline="0" smtClean="0"/>
              <a:t>দেখাবো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9E1CA-A74E-4E45-9000-522F9ACEF5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3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বাস্তবে</a:t>
            </a:r>
            <a:r>
              <a:rPr lang="en-US" baseline="0" dirty="0" smtClean="0"/>
              <a:t> </a:t>
            </a:r>
            <a:r>
              <a:rPr lang="en-US" baseline="0" smtClean="0"/>
              <a:t>দেখাবো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9E1CA-A74E-4E45-9000-522F9ACEF5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8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বাস্তবে</a:t>
            </a:r>
            <a:r>
              <a:rPr lang="en-US" baseline="0" dirty="0" smtClean="0"/>
              <a:t> </a:t>
            </a:r>
            <a:r>
              <a:rPr lang="en-US" baseline="0" smtClean="0"/>
              <a:t>দেখাবো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9E1CA-A74E-4E45-9000-522F9ACEF5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8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বাস্তবে</a:t>
            </a:r>
            <a:r>
              <a:rPr lang="en-US" baseline="0" dirty="0" smtClean="0"/>
              <a:t> </a:t>
            </a:r>
            <a:r>
              <a:rPr lang="en-US" baseline="0" smtClean="0"/>
              <a:t>দেখাবো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9E1CA-A74E-4E45-9000-522F9ACEF5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6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9E1CA-A74E-4E45-9000-522F9ACEF5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4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সংজ্ঞা</a:t>
            </a:r>
            <a:r>
              <a:rPr lang="bn-BD" baseline="0" dirty="0" smtClean="0"/>
              <a:t> শিখাব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9E1CA-A74E-4E45-9000-522F9ACEF58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5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সংজ্ঞা</a:t>
            </a:r>
            <a:r>
              <a:rPr lang="bn-BD" baseline="0" dirty="0" smtClean="0"/>
              <a:t> শিখাব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9E1CA-A74E-4E45-9000-522F9ACEF5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09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9E1CA-A74E-4E45-9000-522F9ACEF5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6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1312" y="-8467"/>
            <a:ext cx="12223312" cy="6866468"/>
            <a:chOff x="-31312" y="-8467"/>
            <a:chExt cx="12223312" cy="686646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 rot="5400000">
              <a:off x="5942412" y="838215"/>
              <a:ext cx="280514" cy="11715173"/>
            </a:xfrm>
            <a:prstGeom prst="triangle">
              <a:avLst>
                <a:gd name="adj" fmla="val 100000"/>
              </a:avLst>
            </a:prstGeom>
            <a:solidFill>
              <a:srgbClr val="4F8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 rot="10800000">
              <a:off x="11896393" y="0"/>
              <a:ext cx="254880" cy="684393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 rot="16200000">
              <a:off x="5977434" y="-5948760"/>
              <a:ext cx="196411" cy="12151275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F0000">
                <a:alpha val="3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1940254" y="0"/>
              <a:ext cx="234502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-31312" y="0"/>
              <a:ext cx="264771" cy="6858001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-1" y="-2"/>
              <a:ext cx="225083" cy="6858001"/>
            </a:xfrm>
            <a:prstGeom prst="triangle">
              <a:avLst>
                <a:gd name="adj" fmla="val 100000"/>
              </a:avLst>
            </a:prstGeom>
            <a:solidFill>
              <a:srgbClr val="729D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404" y="6527729"/>
            <a:ext cx="62976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bibekmitna@gmail.com, 01914244847, </a:t>
            </a:r>
            <a:r>
              <a:rPr lang="en-US" dirty="0" err="1" smtClean="0"/>
              <a:t>fbook</a:t>
            </a:r>
            <a:r>
              <a:rPr lang="en-US" dirty="0" smtClean="0"/>
              <a:t>:/</a:t>
            </a:r>
            <a:r>
              <a:rPr lang="en-US" dirty="0" err="1" smtClean="0"/>
              <a:t>bibekbiswas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2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5C6B4A9-1611-4792-9094-5F34BCA07E0B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1312" y="-8467"/>
            <a:ext cx="12223312" cy="6866468"/>
            <a:chOff x="-31312" y="-8467"/>
            <a:chExt cx="12223312" cy="686646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 rot="5400000">
              <a:off x="5942412" y="838215"/>
              <a:ext cx="280514" cy="11715173"/>
            </a:xfrm>
            <a:prstGeom prst="triangle">
              <a:avLst>
                <a:gd name="adj" fmla="val 100000"/>
              </a:avLst>
            </a:prstGeom>
            <a:solidFill>
              <a:srgbClr val="4F8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 rot="10800000">
              <a:off x="11896393" y="0"/>
              <a:ext cx="254880" cy="684393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 rot="16200000">
              <a:off x="5977434" y="-5948760"/>
              <a:ext cx="196411" cy="12151275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F0000">
                <a:alpha val="3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1940254" y="0"/>
              <a:ext cx="234502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-31312" y="0"/>
              <a:ext cx="264771" cy="6858001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-1" y="-2"/>
              <a:ext cx="225083" cy="6858001"/>
            </a:xfrm>
            <a:prstGeom prst="triangle">
              <a:avLst>
                <a:gd name="adj" fmla="val 100000"/>
              </a:avLst>
            </a:prstGeom>
            <a:solidFill>
              <a:srgbClr val="729D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475187" y="2134844"/>
            <a:ext cx="11648049" cy="1646302"/>
          </a:xfrm>
          <a:solidFill>
            <a:schemeClr val="bg1">
              <a:alpha val="0"/>
            </a:schemeClr>
          </a:solidFill>
        </p:spPr>
        <p:txBody>
          <a:bodyPr anchor="b">
            <a:noAutofit/>
          </a:bodyPr>
          <a:lstStyle>
            <a:lvl1pPr algn="r">
              <a:defRPr sz="5400" baseline="0">
                <a:solidFill>
                  <a:schemeClr val="accent1">
                    <a:alpha val="6000"/>
                  </a:schemeClr>
                </a:solidFill>
              </a:defRPr>
            </a:lvl1pPr>
          </a:lstStyle>
          <a:p>
            <a:r>
              <a:rPr lang="en-US" dirty="0" err="1" smtClean="0"/>
              <a:t>Bibek</a:t>
            </a:r>
            <a:r>
              <a:rPr lang="en-US" dirty="0" smtClean="0"/>
              <a:t> Biswas, </a:t>
            </a:r>
            <a:r>
              <a:rPr lang="en-US" dirty="0" err="1" smtClean="0"/>
              <a:t>Narail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, </a:t>
            </a:r>
            <a:r>
              <a:rPr lang="en-US" dirty="0" err="1" smtClean="0"/>
              <a:t>Narail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404" y="6527729"/>
            <a:ext cx="62976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bibekmitna@gmail.com, 01914244847, </a:t>
            </a:r>
            <a:r>
              <a:rPr lang="en-US" dirty="0" err="1" smtClean="0"/>
              <a:t>fbook</a:t>
            </a:r>
            <a:r>
              <a:rPr lang="en-US" dirty="0" smtClean="0"/>
              <a:t>:/</a:t>
            </a:r>
            <a:r>
              <a:rPr lang="en-US" dirty="0" err="1" smtClean="0"/>
              <a:t>bibekbiswas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B712588-04B1-427B-82EE-E8DB90309F08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-8468"/>
            <a:ext cx="12467169" cy="6866468"/>
            <a:chOff x="-1" y="-8468"/>
            <a:chExt cx="12467169" cy="686646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 rot="5400000">
              <a:off x="6082357" y="473187"/>
              <a:ext cx="302454" cy="12467169"/>
            </a:xfrm>
            <a:prstGeom prst="triangle">
              <a:avLst>
                <a:gd name="adj" fmla="val 100000"/>
              </a:avLst>
            </a:prstGeom>
            <a:solidFill>
              <a:srgbClr val="699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 rot="10800000">
              <a:off x="11992920" y="-2"/>
              <a:ext cx="177934" cy="6836749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 rot="16200000">
              <a:off x="5976478" y="-5955229"/>
              <a:ext cx="214158" cy="12146465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2006988" y="-8468"/>
              <a:ext cx="171626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 rot="10800000" flipH="1">
              <a:off x="0" y="-1"/>
              <a:ext cx="203743" cy="6858000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0"/>
              <a:ext cx="203743" cy="6858000"/>
            </a:xfrm>
            <a:prstGeom prst="triangle">
              <a:avLst>
                <a:gd name="adj" fmla="val 0"/>
              </a:avLst>
            </a:prstGeom>
            <a:solidFill>
              <a:srgbClr val="699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 smtClean="0"/>
              <a:t>Bibek</a:t>
            </a:r>
            <a:r>
              <a:rPr lang="en-US" dirty="0" smtClean="0"/>
              <a:t> Biswas, </a:t>
            </a:r>
            <a:r>
              <a:rPr lang="en-US" dirty="0" err="1" smtClean="0"/>
              <a:t>Narail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, </a:t>
            </a:r>
            <a:r>
              <a:rPr lang="en-US" dirty="0" err="1" smtClean="0"/>
              <a:t>Narail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90" y="652420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bibekmitna@gmail.com, 01914244847, </a:t>
            </a:r>
            <a:r>
              <a:rPr lang="en-US" dirty="0" err="1" smtClean="0"/>
              <a:t>fbook</a:t>
            </a:r>
            <a:r>
              <a:rPr lang="en-US" dirty="0" smtClean="0"/>
              <a:t>:/</a:t>
            </a:r>
            <a:r>
              <a:rPr lang="en-US" dirty="0" err="1" smtClean="0"/>
              <a:t>bibekbiswas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0" r:id="rId3"/>
    <p:sldLayoutId id="2147483651" r:id="rId4"/>
    <p:sldLayoutId id="2147483665" r:id="rId5"/>
    <p:sldLayoutId id="2147483653" r:id="rId6"/>
    <p:sldLayoutId id="2147483654" r:id="rId7"/>
    <p:sldLayoutId id="2147483655" r:id="rId8"/>
    <p:sldLayoutId id="2147483666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7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9600" kern="1200" baseline="0">
          <a:solidFill>
            <a:schemeClr val="accent1">
              <a:alpha val="4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bibekmitna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bibekmitna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Vg4G70BDQU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School building and green lawn illustratio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3"/>
          <a:stretch/>
        </p:blipFill>
        <p:spPr bwMode="auto">
          <a:xfrm>
            <a:off x="0" y="-190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School Gate Clipart Black And Wh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r="88047"/>
          <a:stretch/>
        </p:blipFill>
        <p:spPr bwMode="auto">
          <a:xfrm>
            <a:off x="-209550" y="4313309"/>
            <a:ext cx="647700" cy="23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hool Gate Clipart Black And Wh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3" r="1978"/>
          <a:stretch/>
        </p:blipFill>
        <p:spPr bwMode="auto">
          <a:xfrm>
            <a:off x="4095750" y="4256159"/>
            <a:ext cx="514349" cy="246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chool Gate Clipart Black And Wh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r="11787"/>
          <a:stretch/>
        </p:blipFill>
        <p:spPr bwMode="auto">
          <a:xfrm>
            <a:off x="447674" y="4313309"/>
            <a:ext cx="3648075" cy="234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14900" y="1790700"/>
            <a:ext cx="4667250" cy="461665"/>
          </a:xfrm>
          <a:prstGeom prst="rect">
            <a:avLst/>
          </a:prstGeom>
          <a:solidFill>
            <a:srgbClr val="9F5345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রামেশ্বরপুর সরকারি প্রাথমিক বিদ্যালয়, নড়াইল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8" name="Picture 6" descr="চিত্র:Animated Flag of Bangladesh.gif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3850617"/>
            <a:ext cx="936624" cy="4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MALL FLAG STAND | Heatmaxqata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8167" l="36333" r="5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33" r="41000" b="8411"/>
          <a:stretch/>
        </p:blipFill>
        <p:spPr bwMode="auto">
          <a:xfrm>
            <a:off x="9277349" y="133350"/>
            <a:ext cx="78105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School building and green lawn illustratio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5" t="49271" b="38604"/>
          <a:stretch/>
        </p:blipFill>
        <p:spPr bwMode="auto">
          <a:xfrm>
            <a:off x="9677400" y="3619500"/>
            <a:ext cx="2514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93993" y="4432547"/>
            <a:ext cx="800753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Ekushey Durga" panose="03080603080002020207" pitchFamily="66"/>
              </a:rPr>
              <a:t>আজকের </a:t>
            </a:r>
            <a:r>
              <a:rPr lang="bn-BD" sz="5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Ekushey Durga" panose="03080603080002020207" pitchFamily="66"/>
              </a:rPr>
              <a:t>পাঠে সবাইকে</a:t>
            </a:r>
            <a:r>
              <a:rPr lang="en-US" sz="5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Ekushey Durga" panose="03080603080002020207" pitchFamily="66"/>
              </a:rPr>
              <a:t> </a:t>
            </a:r>
            <a:r>
              <a:rPr lang="bn-BD" sz="5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Ekushey Durga" panose="03080603080002020207" pitchFamily="66"/>
              </a:rPr>
              <a:t>স্বাগতম</a:t>
            </a:r>
            <a:endParaRPr lang="en-US" sz="54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Ekushey Durga" panose="03080603080002020207" pitchFamily="66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858" y="1790700"/>
            <a:ext cx="4667250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32696 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278 L 0.00065 -0.4868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2919" y="1672389"/>
            <a:ext cx="3336758" cy="439553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90096" y="76201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909" y="432157"/>
            <a:ext cx="420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 ও তার আকৃতিটি লক্ষ্য করঃ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52" y="153734"/>
            <a:ext cx="1040755" cy="10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04353" y="172784"/>
            <a:ext cx="1040755" cy="10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919" y="1672389"/>
            <a:ext cx="3336758" cy="43955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6568" y="250430"/>
            <a:ext cx="11694695" cy="6391001"/>
          </a:xfrm>
          <a:prstGeom prst="rect">
            <a:avLst/>
          </a:prstGeom>
          <a:noFill/>
          <a:ln w="76200">
            <a:solidFill>
              <a:srgbClr val="82CA9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4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4791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823ktj4114__simage.jpg"/>
          <p:cNvPicPr>
            <a:picLocks noChangeAspect="1"/>
          </p:cNvPicPr>
          <p:nvPr/>
        </p:nvPicPr>
        <p:blipFill>
          <a:blip r:embed="rId3" cstate="print"/>
          <a:srcRect t="14692" r="30510" b="11846"/>
          <a:stretch>
            <a:fillRect/>
          </a:stretch>
        </p:blipFill>
        <p:spPr>
          <a:xfrm>
            <a:off x="1067259" y="1741714"/>
            <a:ext cx="5410200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7722" y="2118703"/>
            <a:ext cx="2454442" cy="2995863"/>
          </a:xfrm>
          <a:prstGeom prst="rect">
            <a:avLst/>
          </a:prstGeom>
          <a:noFill/>
          <a:ln w="28575">
            <a:solidFill>
              <a:srgbClr val="8A7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21787" y="6180913"/>
            <a:ext cx="1273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909" y="432157"/>
            <a:ext cx="420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 ও তার আকৃতিটি লক্ষ্য করঃ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52" y="153734"/>
            <a:ext cx="1040755" cy="10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04353" y="172784"/>
            <a:ext cx="1040755" cy="10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6568" y="250430"/>
            <a:ext cx="11694695" cy="6391001"/>
          </a:xfrm>
          <a:prstGeom prst="rect">
            <a:avLst/>
          </a:prstGeom>
          <a:noFill/>
          <a:ln w="76200">
            <a:solidFill>
              <a:srgbClr val="A28834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9156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45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609600"/>
            <a:ext cx="2667000" cy="1600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5000" y="609600"/>
            <a:ext cx="1752600" cy="1600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8153400" y="609600"/>
            <a:ext cx="2057400" cy="2667000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6248400" y="4114800"/>
            <a:ext cx="3733800" cy="1981200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927081" y="4114800"/>
            <a:ext cx="2686050" cy="2155686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6396336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অর্ধবাস্তব পর্যায়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10800" y="3422928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40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407044" y="3276600"/>
            <a:ext cx="440055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দেখতে কি একই রকম?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910012" y="2138571"/>
            <a:ext cx="3648075" cy="6587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একটি সাধারণ বৈশিষ্ট্য কী তাহলে?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568" y="250430"/>
            <a:ext cx="11694695" cy="6391001"/>
          </a:xfrm>
          <a:prstGeom prst="rect">
            <a:avLst/>
          </a:prstGeom>
          <a:noFill/>
          <a:ln w="76200">
            <a:solidFill>
              <a:srgbClr val="82CA9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3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62474 -0.004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18056 L 0.60234 0.187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1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2" grpId="0" animBg="1"/>
      <p:bldP spid="2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1981200" y="3124200"/>
            <a:ext cx="8153400" cy="1828800"/>
          </a:xfrm>
          <a:prstGeom prst="trapezoid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9000" y="457200"/>
            <a:ext cx="266700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505201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 আকৃতি যা ৪টি সরলরেখা দ্বারা আবদ্ধ তাকে চতুর্ভুজ বলে।</a:t>
            </a:r>
            <a:endParaRPr lang="en-US" sz="40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2743200" y="457200"/>
            <a:ext cx="2971800" cy="2057400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15400" y="64008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অর্ধবাস্তব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5467350"/>
            <a:ext cx="4895850" cy="9334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আকৃতিগুলো লক্ষ্য কর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568" y="250430"/>
            <a:ext cx="11694695" cy="6391001"/>
          </a:xfrm>
          <a:prstGeom prst="rect">
            <a:avLst/>
          </a:prstGeom>
          <a:noFill/>
          <a:ln w="76200">
            <a:solidFill>
              <a:srgbClr val="82CA9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211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3" grpId="0" animBg="1"/>
      <p:bldP spid="3" grpId="1" animBg="1"/>
      <p:bldP spid="3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559314"/>
            <a:ext cx="36576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গুলো লক্ষ্য কর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4847" y="609600"/>
            <a:ext cx="41148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4678" y="3559314"/>
            <a:ext cx="427232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 বাহুগুলো লক্ষ কর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5388114"/>
            <a:ext cx="7772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 আয়তের বিপরীত বাহুগুলোর দৈঘ্য একই।</a:t>
            </a:r>
            <a:endParaRPr lang="en-US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rc 16"/>
          <p:cNvSpPr/>
          <p:nvPr/>
        </p:nvSpPr>
        <p:spPr>
          <a:xfrm>
            <a:off x="5591447" y="2362200"/>
            <a:ext cx="1066800" cy="10668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4683686">
            <a:off x="5462271" y="164734"/>
            <a:ext cx="1125615" cy="1149027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1057115">
            <a:off x="9744081" y="114566"/>
            <a:ext cx="1066800" cy="10668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5047468">
            <a:off x="9896100" y="2205708"/>
            <a:ext cx="1020899" cy="1034072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7915547" y="29337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7802336" y="1143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9610281" y="5823822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অর্ধবাস্তব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0" y="4495800"/>
            <a:ext cx="915507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 চতুর্ভুজ যার ৪টি কোণই সমকোন তাকে আয়ত বলে।</a:t>
            </a:r>
          </a:p>
        </p:txBody>
      </p:sp>
      <p:sp>
        <p:nvSpPr>
          <p:cNvPr id="28" name="Right Arrow 27"/>
          <p:cNvSpPr/>
          <p:nvPr/>
        </p:nvSpPr>
        <p:spPr>
          <a:xfrm rot="10800000">
            <a:off x="10296531" y="1597388"/>
            <a:ext cx="533400" cy="457200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534297" y="1524000"/>
            <a:ext cx="533400" cy="457200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/>
        </p:nvSpPr>
        <p:spPr>
          <a:xfrm>
            <a:off x="1643743" y="609599"/>
            <a:ext cx="3066344" cy="2345651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454332" y="2401388"/>
            <a:ext cx="673100" cy="109463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3266492">
            <a:off x="4519658" y="1977243"/>
            <a:ext cx="710901" cy="1115574"/>
          </a:xfrm>
          <a:prstGeom prst="arc">
            <a:avLst>
              <a:gd name="adj1" fmla="val 16200000"/>
              <a:gd name="adj2" fmla="val 2084939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1212083">
            <a:off x="3868528" y="22830"/>
            <a:ext cx="920178" cy="1094637"/>
          </a:xfrm>
          <a:prstGeom prst="arc">
            <a:avLst>
              <a:gd name="adj1" fmla="val 16200000"/>
              <a:gd name="adj2" fmla="val 2084939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4762207">
            <a:off x="1636863" y="194685"/>
            <a:ext cx="703695" cy="1047044"/>
          </a:xfrm>
          <a:prstGeom prst="arc">
            <a:avLst>
              <a:gd name="adj1" fmla="val 16200000"/>
              <a:gd name="adj2" fmla="val 2084939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6200000">
            <a:off x="2957343" y="2984082"/>
            <a:ext cx="547319" cy="448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5400000">
            <a:off x="2966050" y="125493"/>
            <a:ext cx="547319" cy="448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4457434" y="1545136"/>
            <a:ext cx="533400" cy="457200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1295393" y="1471748"/>
            <a:ext cx="533400" cy="457200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8" descr="Tick cross wrong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8084" r="51968" b="28327"/>
          <a:stretch/>
        </p:blipFill>
        <p:spPr bwMode="auto">
          <a:xfrm>
            <a:off x="2447712" y="1083113"/>
            <a:ext cx="1498134" cy="15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Tick cross wrong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33" t="18530" r="5968" b="27624"/>
          <a:stretch/>
        </p:blipFill>
        <p:spPr bwMode="auto">
          <a:xfrm>
            <a:off x="7318771" y="1083113"/>
            <a:ext cx="1636463" cy="15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Tick cross wrong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8084" r="51968" b="28327"/>
          <a:stretch/>
        </p:blipFill>
        <p:spPr bwMode="auto">
          <a:xfrm>
            <a:off x="2613975" y="1255494"/>
            <a:ext cx="1197670" cy="122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Tick cross wrong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33" t="18530" r="5968" b="27624"/>
          <a:stretch/>
        </p:blipFill>
        <p:spPr bwMode="auto">
          <a:xfrm>
            <a:off x="7453867" y="1196373"/>
            <a:ext cx="13716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690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3" animBg="1"/>
      <p:bldP spid="9" grpId="0" animBg="1"/>
      <p:bldP spid="10" grpId="0" animBg="1"/>
      <p:bldP spid="10" grpId="1" animBg="1"/>
      <p:bldP spid="11" grpId="0" animBg="1"/>
      <p:bldP spid="17" grpId="1" animBg="1"/>
      <p:bldP spid="17" grpId="2" animBg="1"/>
      <p:bldP spid="17" grpId="3" animBg="1"/>
      <p:bldP spid="18" grpId="1" animBg="1"/>
      <p:bldP spid="18" grpId="2" animBg="1"/>
      <p:bldP spid="18" grpId="3" animBg="1"/>
      <p:bldP spid="20" grpId="1" animBg="1"/>
      <p:bldP spid="20" grpId="2" animBg="1"/>
      <p:bldP spid="20" grpId="3" animBg="1"/>
      <p:bldP spid="21" grpId="1" animBg="1"/>
      <p:bldP spid="21" grpId="2" animBg="1"/>
      <p:bldP spid="21" grpId="3" animBg="1"/>
      <p:bldP spid="24" grpId="0" animBg="1"/>
      <p:bldP spid="24" grpId="1" animBg="1"/>
      <p:bldP spid="25" grpId="0" animBg="1"/>
      <p:bldP spid="25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16" grpId="0" animBg="1"/>
      <p:bldP spid="19" grpId="1" animBg="1"/>
      <p:bldP spid="19" grpId="2" animBg="1"/>
      <p:bldP spid="19" grpId="3" animBg="1"/>
      <p:bldP spid="22" grpId="1" animBg="1"/>
      <p:bldP spid="22" grpId="2" animBg="1"/>
      <p:bldP spid="22" grpId="3" animBg="1"/>
      <p:bldP spid="23" grpId="1" animBg="1"/>
      <p:bldP spid="23" grpId="2" animBg="1"/>
      <p:bldP spid="23" grpId="3" animBg="1"/>
      <p:bldP spid="30" grpId="1" animBg="1"/>
      <p:bldP spid="30" grpId="2" animBg="1"/>
      <p:bldP spid="30" grpId="3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24850" y="419100"/>
            <a:ext cx="2933700" cy="1085850"/>
          </a:xfrm>
          <a:prstGeom prst="roundRect">
            <a:avLst/>
          </a:prstGeom>
          <a:solidFill>
            <a:srgbClr val="D2E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BD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দলীয় কাজ</a:t>
            </a:r>
            <a:endParaRPr lang="en-US" sz="44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950" y="2457450"/>
            <a:ext cx="6248400" cy="3695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Face Technology Sticker by Hertz Car Rental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70428"/>
            <a:ext cx="3676650" cy="138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40932" y="3662614"/>
            <a:ext cx="2019300" cy="2857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2647945" y="3630370"/>
            <a:ext cx="67176" cy="63571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20669" y="3370997"/>
            <a:ext cx="255213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234519" y="3832662"/>
            <a:ext cx="818866" cy="766634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5104263" y="3948363"/>
            <a:ext cx="968422" cy="882943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53385" y="3630370"/>
            <a:ext cx="4271465" cy="4230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72685" y="3693941"/>
            <a:ext cx="2252165" cy="4567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6568" y="250430"/>
            <a:ext cx="11694695" cy="6391001"/>
          </a:xfrm>
          <a:prstGeom prst="rect">
            <a:avLst/>
          </a:prstGeom>
          <a:noFill/>
          <a:ln w="76200">
            <a:solidFill>
              <a:srgbClr val="82CA9C"/>
            </a:solidFill>
            <a:prstDash val="lgDashDot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2.22222E-6 L 0.16237 2.22222E-6 L 0.16237 0.04166 L -0.00273 0.04166 L -0.00273 2.22222E-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8832" y="2902227"/>
            <a:ext cx="4421216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১১১ পৃষ্ঠা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খোল, পড় ও মিলিয়ে নাও এতক্ষন আমরা যা কিছু পড়লাম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7106" y="1335664"/>
            <a:ext cx="3950174" cy="507211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Flowchart: Connector 4"/>
          <p:cNvSpPr/>
          <p:nvPr/>
        </p:nvSpPr>
        <p:spPr>
          <a:xfrm>
            <a:off x="1528549" y="2811439"/>
            <a:ext cx="136478" cy="15012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6568" y="250430"/>
            <a:ext cx="11694695" cy="6391001"/>
          </a:xfrm>
          <a:prstGeom prst="rect">
            <a:avLst/>
          </a:prstGeom>
          <a:noFill/>
          <a:ln w="76200">
            <a:solidFill>
              <a:srgbClr val="82CA9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45 0.00556 L 0.32018 0.00556 L 0.32018 0.28843 L -0.04245 0.28843 L -0.04245 0.00556 Z " pathEditMode="relative" rAng="0" ptsTypes="AAAAA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419601"/>
            <a:ext cx="6019800" cy="780783"/>
          </a:xfrm>
          <a:prstGeom prst="rect">
            <a:avLst/>
          </a:prstGeom>
        </p:spPr>
      </p:pic>
      <p:pic>
        <p:nvPicPr>
          <p:cNvPr id="6" name="Picture 5" descr="pencil_color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753223" y="3418977"/>
            <a:ext cx="1828801" cy="17244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657600" y="4419600"/>
            <a:ext cx="3657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u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79849" y="3346704"/>
            <a:ext cx="5638800" cy="768096"/>
          </a:xfrm>
          <a:prstGeom prst="rect">
            <a:avLst/>
          </a:prstGeom>
        </p:spPr>
      </p:pic>
      <p:pic>
        <p:nvPicPr>
          <p:cNvPr id="10" name="Picture 9" descr="pencil_colo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305688"/>
            <a:ext cx="2057401" cy="19011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5400000" flipH="1" flipV="1">
            <a:off x="6247606" y="3352006"/>
            <a:ext cx="2133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u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477926"/>
            <a:ext cx="5791200" cy="808075"/>
          </a:xfrm>
          <a:prstGeom prst="rect">
            <a:avLst/>
          </a:prstGeom>
        </p:spPr>
      </p:pic>
      <p:pic>
        <p:nvPicPr>
          <p:cNvPr id="14" name="Picture 13" descr="pencil_color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 flipV="1">
            <a:off x="6255425" y="3207426"/>
            <a:ext cx="2057400" cy="21454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10800000">
            <a:off x="3657600" y="2286000"/>
            <a:ext cx="3657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ru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6199" y="3200400"/>
            <a:ext cx="6248400" cy="914400"/>
          </a:xfrm>
          <a:prstGeom prst="rect">
            <a:avLst/>
          </a:prstGeom>
        </p:spPr>
      </p:pic>
      <p:pic>
        <p:nvPicPr>
          <p:cNvPr id="17" name="Picture 16" descr="pencil_color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3657601" y="2209801"/>
            <a:ext cx="2005449" cy="20428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rot="5400000">
            <a:off x="2591991" y="3352403"/>
            <a:ext cx="213280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00600" y="494556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39200" y="6488668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198" y="135125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এসো স্কেল ও পেন্সিলের সাহায্যে আয়ত আঁকা শিখি</a:t>
            </a:r>
            <a:endParaRPr lang="en-US" sz="28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 descr="Gif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65330" y="-16031"/>
            <a:ext cx="781987" cy="8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if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10154" y="-16032"/>
            <a:ext cx="781987" cy="8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8442" y="135125"/>
            <a:ext cx="11839074" cy="664667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523E-17 -3.7037E-7 L 0.29662 0.001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-6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1.37405E-6 L -0.00416 -0.3081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31853E-6 L -0.39653 -0.0055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6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741 L -0.00121 0.3035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685800"/>
            <a:ext cx="2895600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069" y="2427357"/>
            <a:ext cx="4772461" cy="830997"/>
          </a:xfrm>
          <a:prstGeom prst="rect">
            <a:avLst/>
          </a:prstGeom>
        </p:spPr>
        <p:txBody>
          <a:bodyPr wrap="non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24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 দল: </a:t>
            </a:r>
            <a:r>
              <a:rPr lang="bn-BD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দলের প্রত্যেক সদস্য দলীয় প্রধানের </a:t>
            </a:r>
          </a:p>
          <a:p>
            <a:pPr algn="ctr"/>
            <a:r>
              <a:rPr lang="bn-BD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সহযোগীতায় একটি করে  </a:t>
            </a:r>
            <a:r>
              <a:rPr lang="bn-BD" sz="24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 আঁক।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4473714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 দল: </a:t>
            </a:r>
            <a:r>
              <a:rPr lang="bn-BD" sz="24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দলের প্রত্যেক সদস্য দলীয় প্রধানের সহযোগীতায় একটি করে </a:t>
            </a:r>
            <a:r>
              <a:rPr lang="bn-BD" sz="2400" dirty="0" smtClean="0"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 </a:t>
            </a:r>
            <a:r>
              <a:rPr lang="bn-BD" sz="2400" dirty="0"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আঁক।</a:t>
            </a:r>
            <a:endParaRPr lang="en-US" sz="2400" dirty="0"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2590800" y="2133600"/>
            <a:ext cx="6553200" cy="1295400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4114800"/>
            <a:ext cx="5867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phfs19 Sticker by Copenhagen Fashion Summit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47" y="685800"/>
            <a:ext cx="7347285" cy="20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0632" y="168442"/>
            <a:ext cx="11766884" cy="647299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1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9149" y="4082716"/>
            <a:ext cx="45031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4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চতুর্ভুজ কাকে বলে?</a:t>
            </a:r>
          </a:p>
          <a:p>
            <a:r>
              <a:rPr lang="bn-BD" sz="4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আয়ত কাকে বলে?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File:Redcircle.gif - Wikiped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22" y="-819896"/>
            <a:ext cx="5055010" cy="50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442" y="168442"/>
            <a:ext cx="11839074" cy="64970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5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/>
          <p:cNvSpPr/>
          <p:nvPr/>
        </p:nvSpPr>
        <p:spPr>
          <a:xfrm>
            <a:off x="317856" y="480418"/>
            <a:ext cx="5860872" cy="580571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57150" cap="rnd">
            <a:solidFill>
              <a:srgbClr val="D0B8EE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sng" strike="noStrike" kern="1200" baseline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NikoshBAN" pitchFamily="2"/>
                <a:cs typeface="NikoshBAN" pitchFamily="2"/>
              </a:rPr>
              <a:t>শিক্ষক</a:t>
            </a:r>
            <a:r>
              <a:rPr lang="en-US" sz="4400" b="1" i="0" u="sng" strike="noStrike" kern="120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4400" b="1" i="0" u="sng" strike="noStrike" kern="1200" baseline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NikoshBAN" pitchFamily="2"/>
                <a:cs typeface="NikoshBAN" pitchFamily="2"/>
              </a:rPr>
              <a:t>পরিচিতি</a:t>
            </a:r>
            <a:endParaRPr lang="bn-BD" sz="4400" b="1" i="0" u="sng" strike="noStrike" kern="120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sng" strike="noStrike" kern="120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1" i="0" u="none" strike="noStrike" kern="120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NikoshBAN" pitchFamily="2"/>
                <a:cs typeface="NikoshBAN" pitchFamily="2"/>
              </a:rPr>
              <a:t>বিবেকানন্দ বিশ্বাস</a:t>
            </a:r>
            <a:endParaRPr lang="en-US" sz="3600" b="1" i="0" u="none" strike="noStrike" kern="1200" baseline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baseline="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সহকারি</a:t>
            </a:r>
            <a:r>
              <a:rPr lang="en-US" sz="3200" b="1" i="0" u="none" strike="noStrike" kern="1200" baseline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3200" b="1" i="0" u="none" strike="noStrike" kern="1200" baseline="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শিক্ষক</a:t>
            </a:r>
            <a:endParaRPr lang="en-US" sz="3200" b="1" i="0" u="none" strike="noStrike" kern="1200" baseline="0" dirty="0">
              <a:ln w="13462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1" i="0" u="none" strike="noStrike" kern="1200" baseline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রামেশ্বরপুর </a:t>
            </a:r>
            <a:r>
              <a:rPr lang="en-US" sz="3200" b="1" i="0" u="none" strike="noStrike" kern="1200" baseline="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সরকারি</a:t>
            </a:r>
            <a:r>
              <a:rPr lang="en-US" sz="3200" b="1" i="0" u="none" strike="noStrike" kern="1200" baseline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3200" b="1" i="0" u="none" strike="noStrike" kern="1200" baseline="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প্রাথমিক</a:t>
            </a:r>
            <a:r>
              <a:rPr lang="en-US" sz="3200" b="1" i="0" u="none" strike="noStrike" kern="1200" baseline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3200" b="1" i="0" u="none" strike="noStrike" kern="1200" baseline="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বিদ্যালয়</a:t>
            </a:r>
            <a:endParaRPr lang="en-US" sz="3200" b="1" i="0" u="none" strike="noStrike" kern="1200" baseline="0" dirty="0">
              <a:ln w="13462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1" i="0" u="none" strike="noStrike" kern="1200" baseline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নড়াইল সদর, নড়াইল।</a:t>
            </a:r>
            <a:endParaRPr lang="en-US" sz="3200" b="1" i="0" u="none" strike="noStrike" kern="1200" baseline="0" dirty="0">
              <a:ln w="13462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1" i="0" u="none" strike="noStrike" kern="1200" baseline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০১৯১৪২৪৪৮৪৭</a:t>
            </a:r>
            <a:endParaRPr lang="en-US" sz="3200" b="1" i="0" u="none" strike="noStrike" kern="1200" baseline="0" dirty="0">
              <a:ln w="13462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baseline="0" dirty="0">
                <a:ln w="13462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  <a:hlinkClick r:id="rId2"/>
              </a:rPr>
              <a:t>bibekmitna@gmail.com</a:t>
            </a:r>
            <a:r>
              <a:rPr lang="en-US" sz="3200" b="1" i="0" u="none" strike="noStrike" kern="1200" baseline="0" dirty="0">
                <a:ln w="13462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</a:p>
        </p:txBody>
      </p:sp>
      <p:pic>
        <p:nvPicPr>
          <p:cNvPr id="7" name="Picture 6" descr="me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153989" y="978931"/>
            <a:ext cx="2364378" cy="2195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6812733" y="2293047"/>
            <a:ext cx="4493623" cy="31700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তৃতীয়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গণিত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জ্যামিতি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চর্তুভুজ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 ১১১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Render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5" y="1171620"/>
            <a:ext cx="3543300" cy="102870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ot GIF - Find on GIF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0109" cy="5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7856" y="288758"/>
            <a:ext cx="11521218" cy="622433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12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93802 4.44444E-6 L 0.93802 0.89953 L 1.45833E-6 0.89953 L 1.45833E-6 4.44444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01" y="4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8152" y="1860176"/>
            <a:ext cx="4193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8153" y="5069542"/>
            <a:ext cx="8888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ক্লাসে যেগুলো শিখলাম বাড়ীতে গিয়ে আরও ভালো করে প্রাকটিস করবে এবং সুন্দর করে আঁকবে ও পরবর্তী ক্লাসে সেগুলো দেখাবে। </a:t>
            </a:r>
            <a:endParaRPr lang="en-US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নবাব বাড়ী - কুলাউড়া উপজেল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47" y="927846"/>
            <a:ext cx="4475212" cy="3352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442" y="108284"/>
            <a:ext cx="11815012" cy="658127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School building and green lawn illustratio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3"/>
          <a:stretch/>
        </p:blipFill>
        <p:spPr bwMode="auto">
          <a:xfrm>
            <a:off x="0" y="-190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School Gate Clipart Black And Wh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r="88047"/>
          <a:stretch/>
        </p:blipFill>
        <p:spPr bwMode="auto">
          <a:xfrm>
            <a:off x="-209550" y="4313309"/>
            <a:ext cx="647700" cy="23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hool Gate Clipart Black And Wh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3" r="1978"/>
          <a:stretch/>
        </p:blipFill>
        <p:spPr bwMode="auto">
          <a:xfrm>
            <a:off x="4095750" y="4256159"/>
            <a:ext cx="514349" cy="246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14900" y="1790700"/>
            <a:ext cx="4667250" cy="461665"/>
          </a:xfrm>
          <a:prstGeom prst="rect">
            <a:avLst/>
          </a:prstGeom>
          <a:solidFill>
            <a:srgbClr val="9F5345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রামেশ্বরপুর সরকারি প্রাথমিক বিদ্যালয়, নড়াইল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80" name="Picture 8" descr="SMALL FLAG STAND | Heatmaxqat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8167" l="36333" r="5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33" r="41000" b="8411"/>
          <a:stretch/>
        </p:blipFill>
        <p:spPr bwMode="auto">
          <a:xfrm>
            <a:off x="9277349" y="133350"/>
            <a:ext cx="78105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chool Gate Clipart Black And Wh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r="11787"/>
          <a:stretch/>
        </p:blipFill>
        <p:spPr bwMode="auto">
          <a:xfrm>
            <a:off x="-3695700" y="4256159"/>
            <a:ext cx="3648075" cy="234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চিত্র:Animated Flag of Bangladesh.gif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478767"/>
            <a:ext cx="936624" cy="4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School building and green lawn illustratio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5" t="49271" b="38604"/>
          <a:stretch/>
        </p:blipFill>
        <p:spPr bwMode="auto">
          <a:xfrm>
            <a:off x="9677399" y="3615496"/>
            <a:ext cx="2514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93993" y="4432547"/>
            <a:ext cx="800753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Ekushey Durga" panose="03080603080002020207" pitchFamily="66"/>
              </a:rPr>
              <a:t>আজ</a:t>
            </a:r>
            <a:r>
              <a:rPr lang="en-US" sz="5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Ekushey Durga" panose="03080603080002020207" pitchFamily="66"/>
              </a:rPr>
              <a:t> </a:t>
            </a:r>
            <a:r>
              <a:rPr lang="bn-BD" sz="5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Ekushey Durga" panose="03080603080002020207" pitchFamily="66"/>
              </a:rPr>
              <a:t>আর নয়, ভালো থেকো সবাই</a:t>
            </a:r>
            <a:endParaRPr lang="en-US" sz="54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Ekushey Durga" panose="03080603080002020207" pitchFamily="66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90838" y="1798722"/>
            <a:ext cx="4667250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278 L 0.00065 0.4909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313E-17 1.11111E-6 L 0.34102 0.0111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235" y="2037806"/>
            <a:ext cx="94705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If you need, feel free to contact me:</a:t>
            </a:r>
            <a:endParaRPr lang="bn-BD" sz="3200" b="1" u="sng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n-US" sz="3200" b="1" dirty="0" smtClean="0"/>
              <a:t>Phone: 01914244847</a:t>
            </a:r>
          </a:p>
          <a:p>
            <a:r>
              <a:rPr lang="en-US" sz="3200" b="1" dirty="0" smtClean="0"/>
              <a:t>Email: </a:t>
            </a:r>
            <a:r>
              <a:rPr lang="en-US" sz="3200" b="1" dirty="0" smtClean="0">
                <a:hlinkClick r:id="rId2"/>
              </a:rPr>
              <a:t>bibekmitna@gmail.com</a:t>
            </a:r>
            <a:endParaRPr lang="en-US" sz="3200" b="1" dirty="0" smtClean="0"/>
          </a:p>
          <a:p>
            <a:r>
              <a:rPr lang="en-US" sz="3200" b="1" dirty="0" err="1" smtClean="0"/>
              <a:t>Fbook</a:t>
            </a:r>
            <a:r>
              <a:rPr lang="en-US" sz="3200" b="1" dirty="0" smtClean="0"/>
              <a:t>: www.facebook.com/bibekbiswas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450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6573" y="2054603"/>
            <a:ext cx="3628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পূর্বপাঠের পর্যালোচনা</a:t>
            </a:r>
            <a:endParaRPr lang="en-US" sz="40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247" y="4511368"/>
            <a:ext cx="4089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আবেগ সৃষ্টি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1738" y="5393059"/>
            <a:ext cx="34980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6000" b="1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reflection blurRad="6350" stA="60000" endA="900" endPos="60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026" name="Picture 2" descr="Buy Woodenclave Black Ceramic Flower Vase Pot Sleek Flower Vas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4" y="802006"/>
            <a:ext cx="3674152" cy="58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85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44141 -0.0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70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 -0.15232 L 0.46758 -0.24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41602 -0.09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5920" y="2139235"/>
            <a:ext cx="98102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শিখনফলঃ</a:t>
            </a:r>
            <a:endParaRPr lang="bn-BD" sz="3200" u="sng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bn-BD" sz="2400" b="1" dirty="0"/>
          </a:p>
          <a:p>
            <a:r>
              <a:rPr lang="bn-BD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২৯.১.১  বিভিন্ন আকৃতির চতুর্ভুজ চিনে আয়ত ও বর্গ সনাক্ত করতে পারবে।</a:t>
            </a:r>
            <a:endParaRPr lang="bn-BD" sz="3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২৯.১.২  আয়ত ও বর্গ আঁকতে পারবে। </a:t>
            </a:r>
            <a:endParaRPr lang="en-US" sz="3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6" name="Picture 8" descr="Basic,black,rectangle,drawing,silhouette - free image from needpix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8148" y="2362200"/>
            <a:ext cx="6591302" cy="170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-Compass Geometry Box Blue Mathematical Drawing Instrument Kit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7" b="89647" l="2353" r="99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8" y="638008"/>
            <a:ext cx="5073316" cy="515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rames Border GIF - Frames Frame Border - Discover &amp; Share GI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55710" y="-2667002"/>
            <a:ext cx="6858000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11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0.65313 0.0009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9655 0.0009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3418" y="2301624"/>
            <a:ext cx="6182375" cy="707886"/>
          </a:xfrm>
          <a:prstGeom prst="rect">
            <a:avLst/>
          </a:prstGeom>
          <a:solidFill>
            <a:srgbClr val="FFC2C2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তে আমরা কি দেখলাম?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Render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69" y="437284"/>
            <a:ext cx="7534566" cy="105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3417" y="3023342"/>
            <a:ext cx="6182375" cy="707886"/>
          </a:xfrm>
          <a:prstGeom prst="rect">
            <a:avLst/>
          </a:prstGeom>
          <a:solidFill>
            <a:srgbClr val="FFC2C2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_Vg4G70BDQ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79247" y="1737467"/>
            <a:ext cx="6830714" cy="2571750"/>
          </a:xfrm>
          <a:prstGeom prst="rect">
            <a:avLst/>
          </a:prstGeom>
        </p:spPr>
      </p:pic>
      <p:pic>
        <p:nvPicPr>
          <p:cNvPr id="2056" name="Picture 8" descr="Cute Border Clipart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-2667000"/>
            <a:ext cx="6858001" cy="1219200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30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1.48148E-6 L 0.00013 0.3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00143 0.368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5823" y="1430723"/>
            <a:ext cx="6172200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2602BE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চতুর্ভুজ</a:t>
            </a:r>
            <a:endParaRPr lang="en-US" sz="13800" dirty="0">
              <a:solidFill>
                <a:srgbClr val="2602BE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ownload Free png Free Cute Border Cliparts, Download Free Cli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7" grpI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003.jpg"/>
          <p:cNvPicPr>
            <a:picLocks noChangeAspect="1"/>
          </p:cNvPicPr>
          <p:nvPr/>
        </p:nvPicPr>
        <p:blipFill rotWithShape="1">
          <a:blip r:embed="rId3" cstate="print"/>
          <a:srcRect r="3041"/>
          <a:stretch/>
        </p:blipFill>
        <p:spPr>
          <a:xfrm>
            <a:off x="2895600" y="2061756"/>
            <a:ext cx="2290354" cy="3913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2061756"/>
            <a:ext cx="2286000" cy="3886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0" y="-446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3730" y="722372"/>
            <a:ext cx="420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 ও তার আকৃতিটি লক্ষ্য করঃ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3073" y="443949"/>
            <a:ext cx="1040755" cy="10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4174" y="462999"/>
            <a:ext cx="1040755" cy="10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568" y="250430"/>
            <a:ext cx="11694695" cy="6391001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8298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16031E-7 L 0.5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2-04-30-15-07-441.jpg"/>
          <p:cNvPicPr>
            <a:picLocks noChangeAspect="1"/>
          </p:cNvPicPr>
          <p:nvPr/>
        </p:nvPicPr>
        <p:blipFill rotWithShape="1">
          <a:blip r:embed="rId3" cstate="print"/>
          <a:srcRect l="3328" t="5962" b="2853"/>
          <a:stretch/>
        </p:blipFill>
        <p:spPr>
          <a:xfrm>
            <a:off x="6472185" y="857250"/>
            <a:ext cx="4908508" cy="23084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34150" y="857250"/>
            <a:ext cx="4743450" cy="2286000"/>
          </a:xfrm>
          <a:prstGeom prst="rect">
            <a:avLst/>
          </a:prstGeom>
          <a:noFill/>
          <a:ln w="57150">
            <a:solidFill>
              <a:srgbClr val="C67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46296" y="6400801"/>
            <a:ext cx="1273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4641" y="564862"/>
            <a:ext cx="420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 ও তার আকৃতিটি লক্ষ্য করঃ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3984" y="286439"/>
            <a:ext cx="1040755" cy="10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15085" y="305489"/>
            <a:ext cx="1040755" cy="10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6568" y="250430"/>
            <a:ext cx="11694695" cy="6391001"/>
          </a:xfrm>
          <a:prstGeom prst="rect">
            <a:avLst/>
          </a:prstGeom>
          <a:noFill/>
          <a:ln w="76200">
            <a:solidFill>
              <a:srgbClr val="AB5838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6496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00417 0.488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6100" y="147935"/>
            <a:ext cx="1273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909" y="432157"/>
            <a:ext cx="420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 ও তার আকৃতিটি লক্ষ্য করঃ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52" y="153734"/>
            <a:ext cx="1040755" cy="10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04353" y="172784"/>
            <a:ext cx="1040755" cy="10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wnload Free png Smart Phone Png, Vector, PSD, and Clipart With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3" b="961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06" t="4859" r="30458" b="5560"/>
          <a:stretch/>
        </p:blipFill>
        <p:spPr bwMode="auto">
          <a:xfrm>
            <a:off x="6898104" y="1379621"/>
            <a:ext cx="2229853" cy="465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10400" y="1540041"/>
            <a:ext cx="1973179" cy="42030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6568" y="250430"/>
            <a:ext cx="11694695" cy="6391001"/>
          </a:xfrm>
          <a:prstGeom prst="rect">
            <a:avLst/>
          </a:prstGeom>
          <a:noFill/>
          <a:ln w="76200">
            <a:solidFill>
              <a:srgbClr val="8B64A4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286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4625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2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1838</TotalTime>
  <Words>327</Words>
  <Application>Microsoft Office PowerPoint</Application>
  <PresentationFormat>Widescreen</PresentationFormat>
  <Paragraphs>86</Paragraphs>
  <Slides>22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Ekushey Durga</vt:lpstr>
      <vt:lpstr>NikoshBAN</vt:lpstr>
      <vt:lpstr>Times New Roman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465</cp:revision>
  <dcterms:created xsi:type="dcterms:W3CDTF">2020-04-20T01:57:43Z</dcterms:created>
  <dcterms:modified xsi:type="dcterms:W3CDTF">2020-05-01T16:50:43Z</dcterms:modified>
</cp:coreProperties>
</file>