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29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0" r:id="rId12"/>
    <p:sldId id="286" r:id="rId13"/>
    <p:sldId id="278" r:id="rId14"/>
    <p:sldId id="271" r:id="rId15"/>
    <p:sldId id="265" r:id="rId16"/>
    <p:sldId id="293" r:id="rId17"/>
    <p:sldId id="294" r:id="rId18"/>
    <p:sldId id="295" r:id="rId19"/>
    <p:sldId id="296" r:id="rId20"/>
    <p:sldId id="297" r:id="rId21"/>
    <p:sldId id="275" r:id="rId22"/>
    <p:sldId id="299" r:id="rId23"/>
    <p:sldId id="279" r:id="rId24"/>
    <p:sldId id="280" r:id="rId25"/>
    <p:sldId id="281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2" autoAdjust="0"/>
    <p:restoredTop sz="94660"/>
  </p:normalViewPr>
  <p:slideViewPr>
    <p:cSldViewPr>
      <p:cViewPr>
        <p:scale>
          <a:sx n="70" d="100"/>
          <a:sy n="70" d="100"/>
        </p:scale>
        <p:origin x="-57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43AD-C081-4A10-973E-A500ACE7AB73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F2AE0-5256-45C2-85EB-EAB5F0DF4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F2AE0-5256-45C2-85EB-EAB5F0DF4F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8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9E07-FFB1-4D73-86B2-723A519D43A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6376-2A5C-4CA1-AD2E-D2C0EAB44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9E07-FFB1-4D73-86B2-723A519D43A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6376-2A5C-4CA1-AD2E-D2C0EAB44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4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9E07-FFB1-4D73-86B2-723A519D43A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6376-2A5C-4CA1-AD2E-D2C0EAB44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7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9E07-FFB1-4D73-86B2-723A519D43A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6376-2A5C-4CA1-AD2E-D2C0EAB44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9E07-FFB1-4D73-86B2-723A519D43A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6376-2A5C-4CA1-AD2E-D2C0EAB44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9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9E07-FFB1-4D73-86B2-723A519D43A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6376-2A5C-4CA1-AD2E-D2C0EAB44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0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9E07-FFB1-4D73-86B2-723A519D43A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6376-2A5C-4CA1-AD2E-D2C0EAB44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8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9E07-FFB1-4D73-86B2-723A519D43A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6376-2A5C-4CA1-AD2E-D2C0EAB44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5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9E07-FFB1-4D73-86B2-723A519D43A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6376-2A5C-4CA1-AD2E-D2C0EAB44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69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9E07-FFB1-4D73-86B2-723A519D43A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6376-2A5C-4CA1-AD2E-D2C0EAB44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6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9E07-FFB1-4D73-86B2-723A519D43A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6376-2A5C-4CA1-AD2E-D2C0EAB44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3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9E07-FFB1-4D73-86B2-723A519D43A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86376-2A5C-4CA1-AD2E-D2C0EAB44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0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tuhinjashore@facebook.com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7902282" y="1312797"/>
            <a:ext cx="7902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6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967165" y="1295400"/>
            <a:ext cx="8032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6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24" y="2057400"/>
            <a:ext cx="5799014" cy="35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3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06680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308447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টিপস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672727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অনলাইনে</a:t>
            </a:r>
            <a:r>
              <a:rPr lang="en-US" dirty="0" smtClean="0"/>
              <a:t> </a:t>
            </a:r>
            <a:r>
              <a:rPr lang="en-US" dirty="0" err="1" smtClean="0"/>
              <a:t>নিয়মিত</a:t>
            </a:r>
            <a:r>
              <a:rPr lang="en-US" dirty="0" smtClean="0"/>
              <a:t> </a:t>
            </a:r>
            <a:r>
              <a:rPr lang="en-US" dirty="0" err="1" smtClean="0"/>
              <a:t>পাসওয়ার্ডের</a:t>
            </a:r>
            <a:r>
              <a:rPr lang="en-US" dirty="0" smtClean="0"/>
              <a:t> </a:t>
            </a:r>
            <a:r>
              <a:rPr lang="en-US" dirty="0" err="1" smtClean="0"/>
              <a:t>বুদ্ধিমত্তা</a:t>
            </a:r>
            <a:r>
              <a:rPr lang="en-US" dirty="0" smtClean="0"/>
              <a:t> </a:t>
            </a:r>
            <a:r>
              <a:rPr lang="en-US" dirty="0" err="1" smtClean="0"/>
              <a:t>যাচাই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" y="3657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ব্যবহারের</a:t>
            </a:r>
            <a:r>
              <a:rPr lang="en-US" dirty="0" smtClean="0"/>
              <a:t> </a:t>
            </a:r>
            <a:r>
              <a:rPr lang="en-US" dirty="0" err="1" smtClean="0"/>
              <a:t>পর</a:t>
            </a:r>
            <a:r>
              <a:rPr lang="en-US" dirty="0" smtClean="0"/>
              <a:t> </a:t>
            </a:r>
            <a:r>
              <a:rPr lang="en-US" dirty="0" err="1" smtClean="0"/>
              <a:t>আসন</a:t>
            </a:r>
            <a:r>
              <a:rPr lang="en-US" dirty="0" smtClean="0"/>
              <a:t> </a:t>
            </a:r>
            <a:r>
              <a:rPr lang="en-US" dirty="0" err="1" smtClean="0"/>
              <a:t>ত্যাগের</a:t>
            </a:r>
            <a:r>
              <a:rPr lang="en-US" dirty="0" smtClean="0"/>
              <a:t> </a:t>
            </a:r>
            <a:r>
              <a:rPr lang="en-US" dirty="0" err="1" smtClean="0"/>
              <a:t>পূর্বে</a:t>
            </a:r>
            <a:r>
              <a:rPr lang="en-US" dirty="0" smtClean="0"/>
              <a:t> </a:t>
            </a:r>
            <a:r>
              <a:rPr lang="en-US" dirty="0" err="1" smtClean="0"/>
              <a:t>সাইট</a:t>
            </a:r>
            <a:r>
              <a:rPr lang="en-US" dirty="0" smtClean="0"/>
              <a:t> </a:t>
            </a:r>
            <a:r>
              <a:rPr lang="en-US" dirty="0" err="1" smtClean="0"/>
              <a:t>লগ</a:t>
            </a:r>
            <a:r>
              <a:rPr lang="en-US" dirty="0" smtClean="0"/>
              <a:t> </a:t>
            </a:r>
            <a:r>
              <a:rPr lang="en-US" dirty="0" err="1" smtClean="0"/>
              <a:t>আউট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রাখা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1371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দীর্ঘ</a:t>
            </a:r>
            <a:r>
              <a:rPr lang="en-US" dirty="0" smtClean="0"/>
              <a:t> </a:t>
            </a:r>
            <a:r>
              <a:rPr lang="en-US" dirty="0" err="1" smtClean="0"/>
              <a:t>পাসওয়ার্ড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।</a:t>
            </a:r>
            <a:r>
              <a:rPr lang="en-US" dirty="0" err="1" smtClean="0"/>
              <a:t>পাসওয়ার্ডের</a:t>
            </a:r>
            <a:r>
              <a:rPr lang="en-US" dirty="0" smtClean="0"/>
              <a:t> </a:t>
            </a:r>
            <a:r>
              <a:rPr lang="en-US" dirty="0" err="1" smtClean="0"/>
              <a:t>দৈর্ঘ্যসীমা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৬ </a:t>
            </a:r>
            <a:r>
              <a:rPr lang="en-US" dirty="0" err="1" smtClean="0"/>
              <a:t>থেকে</a:t>
            </a:r>
            <a:r>
              <a:rPr lang="en-US" dirty="0" smtClean="0"/>
              <a:t>  ৩২ </a:t>
            </a:r>
            <a:r>
              <a:rPr lang="en-US" dirty="0" err="1" smtClean="0"/>
              <a:t>বর্ণের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5181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পাসওয়ার্ড</a:t>
            </a:r>
            <a:r>
              <a:rPr lang="en-US" dirty="0" smtClean="0"/>
              <a:t> </a:t>
            </a:r>
            <a:r>
              <a:rPr lang="en-US" dirty="0" err="1" smtClean="0"/>
              <a:t>ম্যানেজরার</a:t>
            </a:r>
            <a:r>
              <a:rPr lang="en-US" dirty="0" smtClean="0"/>
              <a:t> </a:t>
            </a:r>
            <a:r>
              <a:rPr lang="en-US" dirty="0" err="1" smtClean="0"/>
              <a:t>Lastpass</a:t>
            </a:r>
            <a:r>
              <a:rPr lang="en-US" dirty="0" smtClean="0"/>
              <a:t> , </a:t>
            </a:r>
            <a:r>
              <a:rPr lang="en-US" dirty="0" err="1" smtClean="0"/>
              <a:t>Keypass</a:t>
            </a:r>
            <a:r>
              <a:rPr lang="en-US" dirty="0" smtClean="0"/>
              <a:t> 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6750" y="4114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নিয়মিত</a:t>
            </a:r>
            <a:r>
              <a:rPr lang="en-US" dirty="0" smtClean="0"/>
              <a:t> </a:t>
            </a:r>
            <a:r>
              <a:rPr lang="en-US" dirty="0" err="1" smtClean="0"/>
              <a:t>পাসওয়ার্ড</a:t>
            </a:r>
            <a:r>
              <a:rPr lang="en-US" dirty="0" smtClean="0"/>
              <a:t> </a:t>
            </a:r>
            <a:r>
              <a:rPr lang="en-US" dirty="0" err="1" smtClean="0"/>
              <a:t>পরিবর্তনের</a:t>
            </a:r>
            <a:r>
              <a:rPr lang="en-US" dirty="0" smtClean="0"/>
              <a:t> </a:t>
            </a:r>
            <a:r>
              <a:rPr lang="en-US" dirty="0" err="1" smtClean="0"/>
              <a:t>অভ্যাস</a:t>
            </a:r>
            <a:r>
              <a:rPr lang="en-US" dirty="0" smtClean="0"/>
              <a:t> </a:t>
            </a:r>
            <a:r>
              <a:rPr lang="en-US" dirty="0" err="1" smtClean="0"/>
              <a:t>গড়ে</a:t>
            </a:r>
            <a:r>
              <a:rPr lang="en-US" dirty="0" smtClean="0"/>
              <a:t> </a:t>
            </a:r>
            <a:r>
              <a:rPr lang="en-US" dirty="0" err="1" smtClean="0"/>
              <a:t>তোলা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750293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জটিল</a:t>
            </a:r>
            <a:r>
              <a:rPr lang="en-US" dirty="0" smtClean="0"/>
              <a:t> </a:t>
            </a:r>
            <a:r>
              <a:rPr lang="en-US" dirty="0" err="1" smtClean="0"/>
              <a:t>পাসওয়ার্ড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অর্থা</a:t>
            </a:r>
            <a:r>
              <a:rPr lang="en-US" dirty="0" smtClean="0"/>
              <a:t>ৎ </a:t>
            </a:r>
            <a:r>
              <a:rPr lang="en-US" dirty="0" err="1" smtClean="0"/>
              <a:t>অক্ষর</a:t>
            </a:r>
            <a:r>
              <a:rPr lang="en-US" dirty="0" smtClean="0"/>
              <a:t> (A-Z)</a:t>
            </a:r>
            <a:r>
              <a:rPr lang="en-US" dirty="0" err="1" smtClean="0"/>
              <a:t>সংখ্যা</a:t>
            </a:r>
            <a:r>
              <a:rPr lang="en-US" dirty="0" smtClean="0"/>
              <a:t> এ(0-9)</a:t>
            </a:r>
            <a:r>
              <a:rPr lang="en-US" dirty="0" err="1" smtClean="0"/>
              <a:t>বং</a:t>
            </a:r>
            <a:r>
              <a:rPr lang="en-US" dirty="0" smtClean="0"/>
              <a:t> </a:t>
            </a:r>
            <a:r>
              <a:rPr lang="en-US" dirty="0" err="1" smtClean="0"/>
              <a:t>প্রতীক</a:t>
            </a:r>
            <a:r>
              <a:rPr lang="en-US" dirty="0" smtClean="0"/>
              <a:t>(@#%_) </a:t>
            </a:r>
            <a:r>
              <a:rPr lang="en-US" dirty="0" err="1" smtClean="0"/>
              <a:t>সমন্বয়ে</a:t>
            </a:r>
            <a:r>
              <a:rPr lang="en-US" dirty="0" smtClean="0"/>
              <a:t> </a:t>
            </a:r>
            <a:r>
              <a:rPr lang="en-US" dirty="0" err="1" smtClean="0"/>
              <a:t>পাসওয়ার্ড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16531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0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106680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05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724400" y="685800"/>
            <a:ext cx="32004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5300" y="12954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72874" y="3429000"/>
            <a:ext cx="6874452" cy="132343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তোমাদের অনলাইন আইডি কীভাবে নিরাপদ রাখ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ার</a:t>
            </a:r>
            <a:r>
              <a:rPr lang="en-US" sz="40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উপায়গুলো</a:t>
            </a:r>
            <a:r>
              <a:rPr lang="en-US" sz="40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36" y="304800"/>
            <a:ext cx="3206230" cy="1676400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349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106680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308447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870688"/>
              </p:ext>
            </p:extLst>
          </p:nvPr>
        </p:nvGraphicFramePr>
        <p:xfrm>
          <a:off x="3893127" y="283325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3127" y="2833255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3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কর্তৃপক্ষের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কম্পিউটার বা কম্পিউটার নেটও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র্কে প্রবেশ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াকে হ্যাকিং বলে</a:t>
            </a:r>
            <a:r>
              <a:rPr lang="as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যারা এ হ্যাকিং করে তারা হচ্ছে হ্যাকার।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8374" y="228600"/>
            <a:ext cx="529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endParaRPr lang="bn-BD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8374" y="228600"/>
            <a:ext cx="529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as-IN" b="1" dirty="0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 হচ্ছেন সেই ব্যক্তি যিনি অন্য কম্পিউটার ব্যবস্থা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 অবৈধ অনুপ্রবেশ করতে সক্ষম বা এর সম্পর্কে গভীর জ্ঞানের অধিকারী।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1508776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8374" y="228600"/>
            <a:ext cx="5291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অনুপ্রবেশের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438400" y="2743200"/>
            <a:ext cx="4191000" cy="2667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kumimoji="0" lang="en-US" sz="4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টাকা</a:t>
            </a: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i="0" u="none" strike="noStrike" kern="0" normalizeH="0" baseline="0" noProof="0" dirty="0" err="1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কামানো</a:t>
            </a:r>
            <a:r>
              <a:rPr kumimoji="0" lang="en-US" sz="48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4800" i="0" u="none" strike="noStrike" kern="0" normalizeH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প্রতিবাদ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4800" kern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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চ্যালেঞ্জ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kern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kern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2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8374" y="228600"/>
            <a:ext cx="529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ওয়ার্ল্ডে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এথিক্যাল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4266" y="2286000"/>
            <a:ext cx="381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(White Hat Hacker)</a:t>
            </a:r>
          </a:p>
        </p:txBody>
      </p:sp>
    </p:spTree>
    <p:extLst>
      <p:ext uri="{BB962C8B-B14F-4D97-AF65-F5344CB8AC3E}">
        <p14:creationId xmlns:p14="http://schemas.microsoft.com/office/powerpoint/2010/main" val="7384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1508776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28374" y="228600"/>
            <a:ext cx="529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সাধার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হ্যাকারদের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কোনভাবে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ষ্টা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ওয়ার্ল্ডে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ঘৃণিত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3734" y="2286000"/>
            <a:ext cx="395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(Black Hat Hacker) </a:t>
            </a:r>
          </a:p>
        </p:txBody>
      </p:sp>
    </p:spTree>
    <p:extLst>
      <p:ext uri="{BB962C8B-B14F-4D97-AF65-F5344CB8AC3E}">
        <p14:creationId xmlns:p14="http://schemas.microsoft.com/office/powerpoint/2010/main" val="18645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27364" y="2209800"/>
            <a:ext cx="3616036" cy="3380232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তুহিন সরদার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>
              <a:spcBef>
                <a:spcPts val="0"/>
              </a:spcBef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ত্রিমোহনী মাধ্যমিক বিদ্যালয়</a:t>
            </a:r>
          </a:p>
          <a:p>
            <a:pPr>
              <a:spcBef>
                <a:spcPts val="0"/>
              </a:spcBef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দাকোপ, খুলনা</a:t>
            </a:r>
          </a:p>
          <a:p>
            <a:pPr>
              <a:spcBef>
                <a:spcPts val="0"/>
              </a:spcBef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মেইল : </a:t>
            </a:r>
            <a:r>
              <a:rPr lang="en-US" sz="1800" b="1" dirty="0" smtClean="0">
                <a:latin typeface="NikoshBAN" pitchFamily="2" charset="0"/>
                <a:cs typeface="NikoshBAN" pitchFamily="2" charset="0"/>
              </a:rPr>
              <a:t>tuhinsarder96@gmail.com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799" y="1173349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8418" y="1144063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876799" y="2209800"/>
            <a:ext cx="3549535" cy="3380232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শ্রেণি –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বিষয় –তথ্য ও যোগাযোগ প্রযুক্তি</a:t>
            </a:r>
          </a:p>
          <a:p>
            <a:pPr>
              <a:lnSpc>
                <a:spcPct val="90000"/>
              </a:lnSpc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য়</a:t>
            </a:r>
          </a:p>
          <a:p>
            <a:pPr>
              <a:lnSpc>
                <a:spcPct val="90000"/>
              </a:lnSpc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– 18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সময় – ৫০ মিনিট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57200" y="1508776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29229" y="1811023"/>
            <a:ext cx="581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ধুসর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(Grey Hat Hacker)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9083" y="3189899"/>
            <a:ext cx="6965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টুপি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মধ্যবর্তি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কারোও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গণমাধ্যমে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অপপ্রচার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চালালে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প্রতিবাদ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89501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8668" y="2128897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 হ্যাকারদের ক্র্যাকার বলা 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খারাপ হ্য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কারাই ক্র্যাকার। এদের শক বা পেশাই হচ্ছে বি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ন্ন পাসও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র্ড ভাঙ্গা এবং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Trojan Horses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ক্ষতিকারক সফট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ওয়্যার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 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508776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235527"/>
            <a:ext cx="581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ক্র্যাকার</a:t>
            </a:r>
            <a:endParaRPr lang="bn-BD" sz="3600" b="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es\Desktop\Capture 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143000"/>
            <a:ext cx="4810125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152400"/>
            <a:ext cx="52578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হ্যাকিং-এর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7773" y="6010343"/>
            <a:ext cx="5746027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দণ্ড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কারাদন্ড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304799" y="537120"/>
            <a:ext cx="1492973" cy="144408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 ২০০৬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46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00600" y="609600"/>
            <a:ext cx="2895600" cy="685800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দলগত কাজ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739" y="1370012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8032"/>
            <a:ext cx="2895600" cy="22246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647700" y="3276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একটি মারাত্নক অপরাধ”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উক্তির সপক্ষে যুক্তি দেখাও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076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52800" y="100062"/>
            <a:ext cx="2286000" cy="6619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400" dirty="0" smtClean="0">
              <a:ln w="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4429" y="3820180"/>
            <a:ext cx="7158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2579" y="1524000"/>
            <a:ext cx="491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বুঝায়?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2219980"/>
            <a:ext cx="6868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অনুপ্রবেশের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981980"/>
            <a:ext cx="7213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পাসওয়ার্ডের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গোপনীয়তা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14739" y="836612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56829" y="4520625"/>
            <a:ext cx="136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ক. ০১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2168" y="4582180"/>
            <a:ext cx="136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ক. ০২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4572000"/>
            <a:ext cx="136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ক. ০৩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4950" y="4648200"/>
            <a:ext cx="136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ক. ০৪টি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alf Frame 16"/>
          <p:cNvSpPr/>
          <p:nvPr/>
        </p:nvSpPr>
        <p:spPr>
          <a:xfrm rot="13590118">
            <a:off x="4844299" y="4239278"/>
            <a:ext cx="612260" cy="633227"/>
          </a:xfrm>
          <a:prstGeom prst="halfFrame">
            <a:avLst>
              <a:gd name="adj1" fmla="val 19234"/>
              <a:gd name="adj2" fmla="val 20098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23" grpId="0"/>
      <p:bldP spid="24" grpId="0"/>
      <p:bldP spid="25" grpId="0"/>
      <p:bldP spid="26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3955" y="3040898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হেট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প্রতিবাদী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কন্ঠস্বর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সাপেক্ষ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করে আনবে।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24400" y="734614"/>
            <a:ext cx="3352800" cy="680338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11" name="Picture 2" descr="https://www.cbselectures.com/wp-content/uploads/2015/11/trng_elearni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04800"/>
            <a:ext cx="3200400" cy="22203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643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pic>
        <p:nvPicPr>
          <p:cNvPr id="6" name="Picture 1" descr="1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19" y="3586132"/>
            <a:ext cx="6320481" cy="234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07" y="677179"/>
            <a:ext cx="4553593" cy="282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3" y="329625"/>
            <a:ext cx="4876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লিংকগুলো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3655" y="1834079"/>
            <a:ext cx="54046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tuhinsarder@gmail.com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83655" y="2590800"/>
            <a:ext cx="6112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tamimsarder@yahoo.com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3330024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m</a:t>
            </a:r>
            <a:r>
              <a:rPr lang="en-US" sz="3200" dirty="0" smtClean="0">
                <a:latin typeface="Arial Black" pitchFamily="34" charset="0"/>
              </a:rPr>
              <a:t>onir@facebook.com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2391" y="4572000"/>
            <a:ext cx="4876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লিংকগুলোকে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5408" y="5611091"/>
            <a:ext cx="4876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আইডি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1028700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75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4782" y="762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226452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511754"/>
              </p:ext>
            </p:extLst>
          </p:nvPr>
        </p:nvGraphicFramePr>
        <p:xfrm>
          <a:off x="2971800" y="2514600"/>
          <a:ext cx="2725738" cy="811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Packager Shell Object" showAsIcon="1" r:id="rId7" imgW="1640880" imgH="488520" progId="Package">
                  <p:embed/>
                </p:oleObj>
              </mc:Choice>
              <mc:Fallback>
                <p:oleObj name="Packager Shell Object" showAsIcon="1" r:id="rId7" imgW="16408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71800" y="2514600"/>
                        <a:ext cx="2725738" cy="811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13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95399" cy="1338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7985" y="5523546"/>
            <a:ext cx="1161359" cy="1438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03592" y="5415885"/>
            <a:ext cx="1540407" cy="1442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8622" y="48624"/>
            <a:ext cx="1524000" cy="1426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14788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2025"/>
            <a:ext cx="3978155" cy="2238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73679"/>
            <a:ext cx="3978155" cy="2422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84672"/>
            <a:ext cx="3657600" cy="2411328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5154554" y="1143000"/>
            <a:ext cx="3254491" cy="1651840"/>
          </a:xfrm>
          <a:prstGeom prst="wedgeRoundRectCallout">
            <a:avLst>
              <a:gd name="adj1" fmla="val -51220"/>
              <a:gd name="adj2" fmla="val 800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762000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6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862674" y="486411"/>
            <a:ext cx="3429000" cy="838200"/>
          </a:xfrm>
          <a:prstGeom prst="roundRect">
            <a:avLst>
              <a:gd name="adj" fmla="val 50000"/>
            </a:avLst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7" y="2924636"/>
            <a:ext cx="3588335" cy="2714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86276" y="1807739"/>
            <a:ext cx="6781795" cy="830997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31" y="2924636"/>
            <a:ext cx="3494655" cy="2714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28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2057400"/>
            <a:ext cx="6934200" cy="3733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b="1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হ্যাকারদের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1028700"/>
            <a:ext cx="8077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159603"/>
            <a:ext cx="2217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19050"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9050">
                <a:solidFill>
                  <a:schemeClr val="tx1"/>
                </a:solidFill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4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344269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6680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1065" y="4303395"/>
            <a:ext cx="7500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গণ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সতন্ত্র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ধরেন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bn-BD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ওয়ে</a:t>
            </a:r>
            <a:r>
              <a:rPr lang="bn-BD" sz="2800" b="1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ln w="0"/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b="1" dirty="0">
                <a:ln w="0"/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ln w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07" y="1295400"/>
            <a:ext cx="4940093" cy="2596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1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52602" cy="1811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327" y="5248086"/>
            <a:ext cx="1407477" cy="1743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4974" y="4995893"/>
            <a:ext cx="1989026" cy="1862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0757" y="57781"/>
            <a:ext cx="1811023" cy="169546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1143000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28800" y="193964"/>
            <a:ext cx="5724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41778" y="3675796"/>
            <a:ext cx="399096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latin typeface="Arial Black" pitchFamily="34" charset="0"/>
                <a:cs typeface="NikoshBAN" pitchFamily="2" charset="0"/>
              </a:rPr>
              <a:t>tuhinsarder96@gmail.com</a:t>
            </a:r>
            <a:endParaRPr lang="en-US" sz="2000" b="1" dirty="0">
              <a:latin typeface="Arial Black" pitchFamily="34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50960" y="4038600"/>
            <a:ext cx="4092622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000" dirty="0" smtClean="0">
              <a:latin typeface="Arial Black" pitchFamily="34" charset="0"/>
              <a:hlinkClick r:id="rId6"/>
            </a:endParaRPr>
          </a:p>
          <a:p>
            <a:r>
              <a:rPr lang="en-US" sz="2000" dirty="0" smtClean="0">
                <a:latin typeface="Arial Black" pitchFamily="34" charset="0"/>
                <a:hlinkClick r:id="rId6"/>
              </a:rPr>
              <a:t>tuhinjashore@facebook.com</a:t>
            </a:r>
            <a:endParaRPr lang="en-US" sz="2000" dirty="0" smtClean="0">
              <a:latin typeface="Arial Black" pitchFamily="34" charset="0"/>
            </a:endParaRPr>
          </a:p>
          <a:p>
            <a:endParaRPr lang="en-US" sz="2000" dirty="0"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1" y="1811023"/>
            <a:ext cx="3200400" cy="2961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Callout 7"/>
          <p:cNvSpPr/>
          <p:nvPr/>
        </p:nvSpPr>
        <p:spPr>
          <a:xfrm>
            <a:off x="5257800" y="1676401"/>
            <a:ext cx="3174946" cy="1170268"/>
          </a:xfrm>
          <a:prstGeom prst="wedgeEllipseCallout">
            <a:avLst>
              <a:gd name="adj1" fmla="val -25930"/>
              <a:gd name="adj2" fmla="val 1076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491382" y="1676401"/>
            <a:ext cx="3174946" cy="1170268"/>
          </a:xfrm>
          <a:prstGeom prst="wedgeEllipseCallout">
            <a:avLst>
              <a:gd name="adj1" fmla="val -25930"/>
              <a:gd name="adj2" fmla="val 1076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যোগযোগ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প্রোফাইলের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1" y="2372218"/>
            <a:ext cx="3386919" cy="2961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27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622</Words>
  <Application>Microsoft Office PowerPoint</Application>
  <PresentationFormat>On-screen Show (4:3)</PresentationFormat>
  <Paragraphs>91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92</cp:revision>
  <dcterms:created xsi:type="dcterms:W3CDTF">2019-12-07T13:36:30Z</dcterms:created>
  <dcterms:modified xsi:type="dcterms:W3CDTF">2020-01-14T05:29:54Z</dcterms:modified>
</cp:coreProperties>
</file>