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26"/>
  </p:notesMasterIdLst>
  <p:sldIdLst>
    <p:sldId id="302" r:id="rId2"/>
    <p:sldId id="257" r:id="rId3"/>
    <p:sldId id="285" r:id="rId4"/>
    <p:sldId id="286" r:id="rId5"/>
    <p:sldId id="306" r:id="rId6"/>
    <p:sldId id="307" r:id="rId7"/>
    <p:sldId id="308" r:id="rId8"/>
    <p:sldId id="305" r:id="rId9"/>
    <p:sldId id="287" r:id="rId10"/>
    <p:sldId id="288" r:id="rId11"/>
    <p:sldId id="289" r:id="rId12"/>
    <p:sldId id="291" r:id="rId13"/>
    <p:sldId id="296" r:id="rId14"/>
    <p:sldId id="290" r:id="rId15"/>
    <p:sldId id="292" r:id="rId16"/>
    <p:sldId id="293" r:id="rId17"/>
    <p:sldId id="294" r:id="rId18"/>
    <p:sldId id="295" r:id="rId19"/>
    <p:sldId id="297" r:id="rId20"/>
    <p:sldId id="298" r:id="rId21"/>
    <p:sldId id="274" r:id="rId22"/>
    <p:sldId id="299" r:id="rId23"/>
    <p:sldId id="300" r:id="rId24"/>
    <p:sldId id="31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9FF7F-DADD-49C8-88F8-FC6C162F4C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A53BA-7655-47CE-A8CA-ECB391063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6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A53BA-7655-47CE-A8CA-ECB391063A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7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A53BA-7655-47CE-A8CA-ECB391063A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8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A53BA-7655-47CE-A8CA-ECB391063A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EC1B8-B003-4B8A-877D-3CE1E923D5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2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4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24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57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24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000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52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77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7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52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26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46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7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56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9B8E0F-EBDB-4490-A064-B5FDF597D642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A5C6C1-4048-46F3-B8A2-7DBAB55D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5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16CF3C15-156D-490A-9E60-DE194ADA6B25}"/>
              </a:ext>
            </a:extLst>
          </p:cNvPr>
          <p:cNvSpPr/>
          <p:nvPr/>
        </p:nvSpPr>
        <p:spPr>
          <a:xfrm>
            <a:off x="10521401" y="5196629"/>
            <a:ext cx="192904" cy="16566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8357DE-F37A-4BC4-B7BA-7208C9D8CB3E}"/>
              </a:ext>
            </a:extLst>
          </p:cNvPr>
          <p:cNvSpPr/>
          <p:nvPr/>
        </p:nvSpPr>
        <p:spPr>
          <a:xfrm>
            <a:off x="1344333" y="5092962"/>
            <a:ext cx="192978" cy="171538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AEF636-EFB4-4F10-B225-7E0D417446BB}"/>
              </a:ext>
            </a:extLst>
          </p:cNvPr>
          <p:cNvSpPr/>
          <p:nvPr/>
        </p:nvSpPr>
        <p:spPr>
          <a:xfrm>
            <a:off x="0" y="450167"/>
            <a:ext cx="12192000" cy="154744"/>
          </a:xfrm>
          <a:prstGeom prst="rect">
            <a:avLst/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D02EF1D-9AFE-4A87-A9E5-816EBBE220C7}"/>
              </a:ext>
            </a:extLst>
          </p:cNvPr>
          <p:cNvGrpSpPr/>
          <p:nvPr/>
        </p:nvGrpSpPr>
        <p:grpSpPr>
          <a:xfrm>
            <a:off x="12681362" y="246904"/>
            <a:ext cx="10375000" cy="3303941"/>
            <a:chOff x="985479" y="245002"/>
            <a:chExt cx="10375000" cy="330394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1C27BC-2E43-49B7-8DFF-43661F64E144}"/>
                </a:ext>
              </a:extLst>
            </p:cNvPr>
            <p:cNvGrpSpPr/>
            <p:nvPr/>
          </p:nvGrpSpPr>
          <p:grpSpPr>
            <a:xfrm>
              <a:off x="985479" y="253862"/>
              <a:ext cx="1347085" cy="3295081"/>
              <a:chOff x="4762277" y="252047"/>
              <a:chExt cx="1347085" cy="3295081"/>
            </a:xfrm>
            <a:solidFill>
              <a:srgbClr val="00B050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7B7A928-7991-4FF6-8A34-93B0912F88D6}"/>
                  </a:ext>
                </a:extLst>
              </p:cNvPr>
              <p:cNvSpPr/>
              <p:nvPr/>
            </p:nvSpPr>
            <p:spPr>
              <a:xfrm>
                <a:off x="5027169" y="252047"/>
                <a:ext cx="533086" cy="550984"/>
              </a:xfrm>
              <a:custGeom>
                <a:avLst/>
                <a:gdLst>
                  <a:gd name="connsiteX0" fmla="*/ 258766 w 533086"/>
                  <a:gd name="connsiteY0" fmla="*/ 0 h 550984"/>
                  <a:gd name="connsiteX1" fmla="*/ 533086 w 533086"/>
                  <a:gd name="connsiteY1" fmla="*/ 275492 h 550984"/>
                  <a:gd name="connsiteX2" fmla="*/ 258766 w 533086"/>
                  <a:gd name="connsiteY2" fmla="*/ 550984 h 550984"/>
                  <a:gd name="connsiteX3" fmla="*/ 6004 w 533086"/>
                  <a:gd name="connsiteY3" fmla="*/ 382726 h 550984"/>
                  <a:gd name="connsiteX4" fmla="*/ 0 w 533086"/>
                  <a:gd name="connsiteY4" fmla="*/ 352864 h 550984"/>
                  <a:gd name="connsiteX5" fmla="*/ 148113 w 533086"/>
                  <a:gd name="connsiteY5" fmla="*/ 352864 h 550984"/>
                  <a:gd name="connsiteX6" fmla="*/ 161780 w 533086"/>
                  <a:gd name="connsiteY6" fmla="*/ 373308 h 550984"/>
                  <a:gd name="connsiteX7" fmla="*/ 258766 w 533086"/>
                  <a:gd name="connsiteY7" fmla="*/ 413824 h 550984"/>
                  <a:gd name="connsiteX8" fmla="*/ 395926 w 533086"/>
                  <a:gd name="connsiteY8" fmla="*/ 275492 h 550984"/>
                  <a:gd name="connsiteX9" fmla="*/ 258766 w 533086"/>
                  <a:gd name="connsiteY9" fmla="*/ 137160 h 550984"/>
                  <a:gd name="connsiteX10" fmla="*/ 161780 w 533086"/>
                  <a:gd name="connsiteY10" fmla="*/ 177676 h 550984"/>
                  <a:gd name="connsiteX11" fmla="*/ 148113 w 533086"/>
                  <a:gd name="connsiteY11" fmla="*/ 198120 h 550984"/>
                  <a:gd name="connsiteX12" fmla="*/ 0 w 533086"/>
                  <a:gd name="connsiteY12" fmla="*/ 198120 h 550984"/>
                  <a:gd name="connsiteX13" fmla="*/ 6004 w 533086"/>
                  <a:gd name="connsiteY13" fmla="*/ 168258 h 550984"/>
                  <a:gd name="connsiteX14" fmla="*/ 258766 w 533086"/>
                  <a:gd name="connsiteY14" fmla="*/ 0 h 55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086" h="550984">
                    <a:moveTo>
                      <a:pt x="258766" y="0"/>
                    </a:moveTo>
                    <a:cubicBezTo>
                      <a:pt x="410269" y="0"/>
                      <a:pt x="533086" y="123342"/>
                      <a:pt x="533086" y="275492"/>
                    </a:cubicBezTo>
                    <a:cubicBezTo>
                      <a:pt x="533086" y="427642"/>
                      <a:pt x="410269" y="550984"/>
                      <a:pt x="258766" y="550984"/>
                    </a:cubicBezTo>
                    <a:cubicBezTo>
                      <a:pt x="145139" y="550984"/>
                      <a:pt x="47648" y="481604"/>
                      <a:pt x="6004" y="382726"/>
                    </a:cubicBezTo>
                    <a:lnTo>
                      <a:pt x="0" y="352864"/>
                    </a:lnTo>
                    <a:lnTo>
                      <a:pt x="148113" y="352864"/>
                    </a:lnTo>
                    <a:lnTo>
                      <a:pt x="161780" y="373308"/>
                    </a:lnTo>
                    <a:cubicBezTo>
                      <a:pt x="186601" y="398341"/>
                      <a:pt x="220891" y="413824"/>
                      <a:pt x="258766" y="413824"/>
                    </a:cubicBezTo>
                    <a:cubicBezTo>
                      <a:pt x="334517" y="413824"/>
                      <a:pt x="395926" y="351891"/>
                      <a:pt x="395926" y="275492"/>
                    </a:cubicBezTo>
                    <a:cubicBezTo>
                      <a:pt x="395926" y="199093"/>
                      <a:pt x="334517" y="137160"/>
                      <a:pt x="258766" y="137160"/>
                    </a:cubicBezTo>
                    <a:cubicBezTo>
                      <a:pt x="220891" y="137160"/>
                      <a:pt x="186601" y="152643"/>
                      <a:pt x="161780" y="177676"/>
                    </a:cubicBezTo>
                    <a:lnTo>
                      <a:pt x="148113" y="198120"/>
                    </a:lnTo>
                    <a:lnTo>
                      <a:pt x="0" y="198120"/>
                    </a:lnTo>
                    <a:lnTo>
                      <a:pt x="6004" y="168258"/>
                    </a:lnTo>
                    <a:cubicBezTo>
                      <a:pt x="47648" y="69380"/>
                      <a:pt x="145139" y="0"/>
                      <a:pt x="2587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73A33C4-EB2C-46B9-AFC1-242B44A7EAE7}"/>
                  </a:ext>
                </a:extLst>
              </p:cNvPr>
              <p:cNvGrpSpPr/>
              <p:nvPr/>
            </p:nvGrpSpPr>
            <p:grpSpPr>
              <a:xfrm rot="2668071">
                <a:off x="4797082" y="984731"/>
                <a:ext cx="1051560" cy="1051560"/>
                <a:chOff x="4853354" y="1322363"/>
                <a:chExt cx="1088215" cy="1181686"/>
              </a:xfrm>
              <a:grpFill/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5EAE3D5C-50A0-4D0F-B06F-51A12C58DBF3}"/>
                    </a:ext>
                  </a:extLst>
                </p:cNvPr>
                <p:cNvSpPr/>
                <p:nvPr/>
              </p:nvSpPr>
              <p:spPr>
                <a:xfrm>
                  <a:off x="4853354" y="1322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63C93CC-9FC6-49E8-A34D-633725ECE90C}"/>
                    </a:ext>
                  </a:extLst>
                </p:cNvPr>
                <p:cNvSpPr/>
                <p:nvPr/>
              </p:nvSpPr>
              <p:spPr>
                <a:xfrm>
                  <a:off x="5005754" y="1474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C3EA1F9-BEE5-4BEB-B892-EC9BAC287F5B}"/>
                    </a:ext>
                  </a:extLst>
                </p:cNvPr>
                <p:cNvSpPr/>
                <p:nvPr/>
              </p:nvSpPr>
              <p:spPr>
                <a:xfrm>
                  <a:off x="5158154" y="16271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B668C95-64E2-4A8E-9EE9-57161FED39BD}"/>
                    </a:ext>
                  </a:extLst>
                </p:cNvPr>
                <p:cNvSpPr/>
                <p:nvPr/>
              </p:nvSpPr>
              <p:spPr>
                <a:xfrm>
                  <a:off x="5310554" y="17795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DE41C592-BC09-42F8-B1E5-BF368F4FED83}"/>
                    </a:ext>
                  </a:extLst>
                </p:cNvPr>
                <p:cNvSpPr/>
                <p:nvPr/>
              </p:nvSpPr>
              <p:spPr>
                <a:xfrm>
                  <a:off x="5462954" y="19319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1E033F9-8CE3-4631-98F1-014C46A7E846}"/>
                    </a:ext>
                  </a:extLst>
                </p:cNvPr>
                <p:cNvSpPr/>
                <p:nvPr/>
              </p:nvSpPr>
              <p:spPr>
                <a:xfrm>
                  <a:off x="5615354" y="2084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BACFBBE-F89E-4852-900C-B1980AD3F01E}"/>
                    </a:ext>
                  </a:extLst>
                </p:cNvPr>
                <p:cNvSpPr/>
                <p:nvPr/>
              </p:nvSpPr>
              <p:spPr>
                <a:xfrm>
                  <a:off x="5767754" y="2236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37FD42C-E2B9-4D9A-863A-782A6EFBE9E7}"/>
                  </a:ext>
                </a:extLst>
              </p:cNvPr>
              <p:cNvGrpSpPr/>
              <p:nvPr/>
            </p:nvGrpSpPr>
            <p:grpSpPr>
              <a:xfrm rot="3040207">
                <a:off x="4814340" y="2252105"/>
                <a:ext cx="1242960" cy="1347085"/>
                <a:chOff x="3827030" y="2944707"/>
                <a:chExt cx="1242960" cy="1347085"/>
              </a:xfrm>
              <a:grpFill/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98939797-60E5-4B95-87E5-8199CB2DC62D}"/>
                    </a:ext>
                  </a:extLst>
                </p:cNvPr>
                <p:cNvSpPr/>
                <p:nvPr/>
              </p:nvSpPr>
              <p:spPr>
                <a:xfrm>
                  <a:off x="3827030" y="3166377"/>
                  <a:ext cx="1242960" cy="11254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6DF06BE-1994-40D1-9F41-FFB48BCFE698}"/>
                    </a:ext>
                  </a:extLst>
                </p:cNvPr>
                <p:cNvSpPr txBox="1"/>
                <p:nvPr/>
              </p:nvSpPr>
              <p:spPr>
                <a:xfrm rot="16192280">
                  <a:off x="3925727" y="2999583"/>
                  <a:ext cx="1125416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 err="1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স্বা</a:t>
                  </a:r>
                  <a:endParaRPr lang="en-US" sz="6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4444C0F-749C-43E7-AC7A-49301133BD06}"/>
                  </a:ext>
                </a:extLst>
              </p:cNvPr>
              <p:cNvSpPr/>
              <p:nvPr/>
            </p:nvSpPr>
            <p:spPr>
              <a:xfrm rot="2668071">
                <a:off x="5238881" y="2282500"/>
                <a:ext cx="167960" cy="2378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0D653AB-98F2-4A52-9016-3C1E36A9CD88}"/>
                </a:ext>
              </a:extLst>
            </p:cNvPr>
            <p:cNvGrpSpPr/>
            <p:nvPr/>
          </p:nvGrpSpPr>
          <p:grpSpPr>
            <a:xfrm>
              <a:off x="3909735" y="247857"/>
              <a:ext cx="1405263" cy="3295081"/>
              <a:chOff x="4762277" y="252047"/>
              <a:chExt cx="1347085" cy="3295081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50D137-BE86-4E04-A85A-E7A5161C3D13}"/>
                  </a:ext>
                </a:extLst>
              </p:cNvPr>
              <p:cNvSpPr/>
              <p:nvPr/>
            </p:nvSpPr>
            <p:spPr>
              <a:xfrm>
                <a:off x="5027169" y="252047"/>
                <a:ext cx="533086" cy="550984"/>
              </a:xfrm>
              <a:custGeom>
                <a:avLst/>
                <a:gdLst>
                  <a:gd name="connsiteX0" fmla="*/ 258766 w 533086"/>
                  <a:gd name="connsiteY0" fmla="*/ 0 h 550984"/>
                  <a:gd name="connsiteX1" fmla="*/ 533086 w 533086"/>
                  <a:gd name="connsiteY1" fmla="*/ 275492 h 550984"/>
                  <a:gd name="connsiteX2" fmla="*/ 258766 w 533086"/>
                  <a:gd name="connsiteY2" fmla="*/ 550984 h 550984"/>
                  <a:gd name="connsiteX3" fmla="*/ 6004 w 533086"/>
                  <a:gd name="connsiteY3" fmla="*/ 382726 h 550984"/>
                  <a:gd name="connsiteX4" fmla="*/ 0 w 533086"/>
                  <a:gd name="connsiteY4" fmla="*/ 352864 h 550984"/>
                  <a:gd name="connsiteX5" fmla="*/ 148113 w 533086"/>
                  <a:gd name="connsiteY5" fmla="*/ 352864 h 550984"/>
                  <a:gd name="connsiteX6" fmla="*/ 161780 w 533086"/>
                  <a:gd name="connsiteY6" fmla="*/ 373308 h 550984"/>
                  <a:gd name="connsiteX7" fmla="*/ 258766 w 533086"/>
                  <a:gd name="connsiteY7" fmla="*/ 413824 h 550984"/>
                  <a:gd name="connsiteX8" fmla="*/ 395926 w 533086"/>
                  <a:gd name="connsiteY8" fmla="*/ 275492 h 550984"/>
                  <a:gd name="connsiteX9" fmla="*/ 258766 w 533086"/>
                  <a:gd name="connsiteY9" fmla="*/ 137160 h 550984"/>
                  <a:gd name="connsiteX10" fmla="*/ 161780 w 533086"/>
                  <a:gd name="connsiteY10" fmla="*/ 177676 h 550984"/>
                  <a:gd name="connsiteX11" fmla="*/ 148113 w 533086"/>
                  <a:gd name="connsiteY11" fmla="*/ 198120 h 550984"/>
                  <a:gd name="connsiteX12" fmla="*/ 0 w 533086"/>
                  <a:gd name="connsiteY12" fmla="*/ 198120 h 550984"/>
                  <a:gd name="connsiteX13" fmla="*/ 6004 w 533086"/>
                  <a:gd name="connsiteY13" fmla="*/ 168258 h 550984"/>
                  <a:gd name="connsiteX14" fmla="*/ 258766 w 533086"/>
                  <a:gd name="connsiteY14" fmla="*/ 0 h 55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086" h="550984">
                    <a:moveTo>
                      <a:pt x="258766" y="0"/>
                    </a:moveTo>
                    <a:cubicBezTo>
                      <a:pt x="410269" y="0"/>
                      <a:pt x="533086" y="123342"/>
                      <a:pt x="533086" y="275492"/>
                    </a:cubicBezTo>
                    <a:cubicBezTo>
                      <a:pt x="533086" y="427642"/>
                      <a:pt x="410269" y="550984"/>
                      <a:pt x="258766" y="550984"/>
                    </a:cubicBezTo>
                    <a:cubicBezTo>
                      <a:pt x="145139" y="550984"/>
                      <a:pt x="47648" y="481604"/>
                      <a:pt x="6004" y="382726"/>
                    </a:cubicBezTo>
                    <a:lnTo>
                      <a:pt x="0" y="352864"/>
                    </a:lnTo>
                    <a:lnTo>
                      <a:pt x="148113" y="352864"/>
                    </a:lnTo>
                    <a:lnTo>
                      <a:pt x="161780" y="373308"/>
                    </a:lnTo>
                    <a:cubicBezTo>
                      <a:pt x="186601" y="398341"/>
                      <a:pt x="220891" y="413824"/>
                      <a:pt x="258766" y="413824"/>
                    </a:cubicBezTo>
                    <a:cubicBezTo>
                      <a:pt x="334517" y="413824"/>
                      <a:pt x="395926" y="351891"/>
                      <a:pt x="395926" y="275492"/>
                    </a:cubicBezTo>
                    <a:cubicBezTo>
                      <a:pt x="395926" y="199093"/>
                      <a:pt x="334517" y="137160"/>
                      <a:pt x="258766" y="137160"/>
                    </a:cubicBezTo>
                    <a:cubicBezTo>
                      <a:pt x="220891" y="137160"/>
                      <a:pt x="186601" y="152643"/>
                      <a:pt x="161780" y="177676"/>
                    </a:cubicBezTo>
                    <a:lnTo>
                      <a:pt x="148113" y="198120"/>
                    </a:lnTo>
                    <a:lnTo>
                      <a:pt x="0" y="198120"/>
                    </a:lnTo>
                    <a:lnTo>
                      <a:pt x="6004" y="168258"/>
                    </a:lnTo>
                    <a:cubicBezTo>
                      <a:pt x="47648" y="69380"/>
                      <a:pt x="145139" y="0"/>
                      <a:pt x="2587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67D208E-F1AC-460F-AA0C-D5939FEF5A77}"/>
                  </a:ext>
                </a:extLst>
              </p:cNvPr>
              <p:cNvGrpSpPr/>
              <p:nvPr/>
            </p:nvGrpSpPr>
            <p:grpSpPr>
              <a:xfrm rot="2668071">
                <a:off x="4797082" y="984731"/>
                <a:ext cx="1051560" cy="1051560"/>
                <a:chOff x="4853354" y="1322363"/>
                <a:chExt cx="1088215" cy="1181686"/>
              </a:xfrm>
              <a:grpFill/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887DF83-49CD-4E45-9B20-E549FFA556B8}"/>
                    </a:ext>
                  </a:extLst>
                </p:cNvPr>
                <p:cNvSpPr/>
                <p:nvPr/>
              </p:nvSpPr>
              <p:spPr>
                <a:xfrm>
                  <a:off x="4853354" y="1322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172E117A-85AA-49DC-8099-EE81315D515D}"/>
                    </a:ext>
                  </a:extLst>
                </p:cNvPr>
                <p:cNvSpPr/>
                <p:nvPr/>
              </p:nvSpPr>
              <p:spPr>
                <a:xfrm>
                  <a:off x="5005754" y="1474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618FCC5C-14E1-41C3-A069-14135D65D3EC}"/>
                    </a:ext>
                  </a:extLst>
                </p:cNvPr>
                <p:cNvSpPr/>
                <p:nvPr/>
              </p:nvSpPr>
              <p:spPr>
                <a:xfrm>
                  <a:off x="5158154" y="16271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A85947C-4A7C-4B46-B5F8-CDD0E2D21AD5}"/>
                    </a:ext>
                  </a:extLst>
                </p:cNvPr>
                <p:cNvSpPr/>
                <p:nvPr/>
              </p:nvSpPr>
              <p:spPr>
                <a:xfrm>
                  <a:off x="5310554" y="17795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548B8E55-EC83-4333-AFE9-54BC90EFE6B4}"/>
                    </a:ext>
                  </a:extLst>
                </p:cNvPr>
                <p:cNvSpPr/>
                <p:nvPr/>
              </p:nvSpPr>
              <p:spPr>
                <a:xfrm>
                  <a:off x="5462954" y="19319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C4C3A43-A2C8-41DB-9DC8-E9FED7617C5C}"/>
                    </a:ext>
                  </a:extLst>
                </p:cNvPr>
                <p:cNvSpPr/>
                <p:nvPr/>
              </p:nvSpPr>
              <p:spPr>
                <a:xfrm>
                  <a:off x="5615354" y="2084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A868967-F076-4C02-A8F6-FB33BF977221}"/>
                    </a:ext>
                  </a:extLst>
                </p:cNvPr>
                <p:cNvSpPr/>
                <p:nvPr/>
              </p:nvSpPr>
              <p:spPr>
                <a:xfrm>
                  <a:off x="5767754" y="2236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65AC700-4C82-4F29-AF52-BEEA195D1CE3}"/>
                  </a:ext>
                </a:extLst>
              </p:cNvPr>
              <p:cNvGrpSpPr/>
              <p:nvPr/>
            </p:nvGrpSpPr>
            <p:grpSpPr>
              <a:xfrm rot="3040207">
                <a:off x="4814340" y="2252105"/>
                <a:ext cx="1242960" cy="1347085"/>
                <a:chOff x="3827030" y="2944707"/>
                <a:chExt cx="1242960" cy="1347085"/>
              </a:xfrm>
              <a:grpFill/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92E29925-C049-4085-AA25-B34FC0A8151A}"/>
                    </a:ext>
                  </a:extLst>
                </p:cNvPr>
                <p:cNvSpPr/>
                <p:nvPr/>
              </p:nvSpPr>
              <p:spPr>
                <a:xfrm>
                  <a:off x="3827030" y="3166377"/>
                  <a:ext cx="1242960" cy="11254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7BD303D-5493-47E8-B3B6-5C80C065C89A}"/>
                    </a:ext>
                  </a:extLst>
                </p:cNvPr>
                <p:cNvSpPr txBox="1"/>
                <p:nvPr/>
              </p:nvSpPr>
              <p:spPr>
                <a:xfrm rot="16192280">
                  <a:off x="3925727" y="2999583"/>
                  <a:ext cx="1125416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</a:t>
                  </a:r>
                </a:p>
              </p:txBody>
            </p: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41C90E4-2FF1-4E71-B928-31FBAC2B16C3}"/>
                  </a:ext>
                </a:extLst>
              </p:cNvPr>
              <p:cNvSpPr/>
              <p:nvPr/>
            </p:nvSpPr>
            <p:spPr>
              <a:xfrm rot="2668071">
                <a:off x="5238881" y="2282500"/>
                <a:ext cx="167960" cy="2378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3D76275-D29C-4D94-A248-97C93A2FF1B4}"/>
                </a:ext>
              </a:extLst>
            </p:cNvPr>
            <p:cNvGrpSpPr/>
            <p:nvPr/>
          </p:nvGrpSpPr>
          <p:grpSpPr>
            <a:xfrm>
              <a:off x="6991941" y="245002"/>
              <a:ext cx="1347085" cy="3295081"/>
              <a:chOff x="4762277" y="252047"/>
              <a:chExt cx="1347085" cy="3295081"/>
            </a:xfrm>
            <a:solidFill>
              <a:schemeClr val="accent1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484DB41-464E-4429-BE3A-4FF8D9D15E11}"/>
                  </a:ext>
                </a:extLst>
              </p:cNvPr>
              <p:cNvSpPr/>
              <p:nvPr/>
            </p:nvSpPr>
            <p:spPr>
              <a:xfrm>
                <a:off x="5027169" y="252047"/>
                <a:ext cx="533086" cy="550984"/>
              </a:xfrm>
              <a:custGeom>
                <a:avLst/>
                <a:gdLst>
                  <a:gd name="connsiteX0" fmla="*/ 258766 w 533086"/>
                  <a:gd name="connsiteY0" fmla="*/ 0 h 550984"/>
                  <a:gd name="connsiteX1" fmla="*/ 533086 w 533086"/>
                  <a:gd name="connsiteY1" fmla="*/ 275492 h 550984"/>
                  <a:gd name="connsiteX2" fmla="*/ 258766 w 533086"/>
                  <a:gd name="connsiteY2" fmla="*/ 550984 h 550984"/>
                  <a:gd name="connsiteX3" fmla="*/ 6004 w 533086"/>
                  <a:gd name="connsiteY3" fmla="*/ 382726 h 550984"/>
                  <a:gd name="connsiteX4" fmla="*/ 0 w 533086"/>
                  <a:gd name="connsiteY4" fmla="*/ 352864 h 550984"/>
                  <a:gd name="connsiteX5" fmla="*/ 148113 w 533086"/>
                  <a:gd name="connsiteY5" fmla="*/ 352864 h 550984"/>
                  <a:gd name="connsiteX6" fmla="*/ 161780 w 533086"/>
                  <a:gd name="connsiteY6" fmla="*/ 373308 h 550984"/>
                  <a:gd name="connsiteX7" fmla="*/ 258766 w 533086"/>
                  <a:gd name="connsiteY7" fmla="*/ 413824 h 550984"/>
                  <a:gd name="connsiteX8" fmla="*/ 395926 w 533086"/>
                  <a:gd name="connsiteY8" fmla="*/ 275492 h 550984"/>
                  <a:gd name="connsiteX9" fmla="*/ 258766 w 533086"/>
                  <a:gd name="connsiteY9" fmla="*/ 137160 h 550984"/>
                  <a:gd name="connsiteX10" fmla="*/ 161780 w 533086"/>
                  <a:gd name="connsiteY10" fmla="*/ 177676 h 550984"/>
                  <a:gd name="connsiteX11" fmla="*/ 148113 w 533086"/>
                  <a:gd name="connsiteY11" fmla="*/ 198120 h 550984"/>
                  <a:gd name="connsiteX12" fmla="*/ 0 w 533086"/>
                  <a:gd name="connsiteY12" fmla="*/ 198120 h 550984"/>
                  <a:gd name="connsiteX13" fmla="*/ 6004 w 533086"/>
                  <a:gd name="connsiteY13" fmla="*/ 168258 h 550984"/>
                  <a:gd name="connsiteX14" fmla="*/ 258766 w 533086"/>
                  <a:gd name="connsiteY14" fmla="*/ 0 h 55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086" h="550984">
                    <a:moveTo>
                      <a:pt x="258766" y="0"/>
                    </a:moveTo>
                    <a:cubicBezTo>
                      <a:pt x="410269" y="0"/>
                      <a:pt x="533086" y="123342"/>
                      <a:pt x="533086" y="275492"/>
                    </a:cubicBezTo>
                    <a:cubicBezTo>
                      <a:pt x="533086" y="427642"/>
                      <a:pt x="410269" y="550984"/>
                      <a:pt x="258766" y="550984"/>
                    </a:cubicBezTo>
                    <a:cubicBezTo>
                      <a:pt x="145139" y="550984"/>
                      <a:pt x="47648" y="481604"/>
                      <a:pt x="6004" y="382726"/>
                    </a:cubicBezTo>
                    <a:lnTo>
                      <a:pt x="0" y="352864"/>
                    </a:lnTo>
                    <a:lnTo>
                      <a:pt x="148113" y="352864"/>
                    </a:lnTo>
                    <a:lnTo>
                      <a:pt x="161780" y="373308"/>
                    </a:lnTo>
                    <a:cubicBezTo>
                      <a:pt x="186601" y="398341"/>
                      <a:pt x="220891" y="413824"/>
                      <a:pt x="258766" y="413824"/>
                    </a:cubicBezTo>
                    <a:cubicBezTo>
                      <a:pt x="334517" y="413824"/>
                      <a:pt x="395926" y="351891"/>
                      <a:pt x="395926" y="275492"/>
                    </a:cubicBezTo>
                    <a:cubicBezTo>
                      <a:pt x="395926" y="199093"/>
                      <a:pt x="334517" y="137160"/>
                      <a:pt x="258766" y="137160"/>
                    </a:cubicBezTo>
                    <a:cubicBezTo>
                      <a:pt x="220891" y="137160"/>
                      <a:pt x="186601" y="152643"/>
                      <a:pt x="161780" y="177676"/>
                    </a:cubicBezTo>
                    <a:lnTo>
                      <a:pt x="148113" y="198120"/>
                    </a:lnTo>
                    <a:lnTo>
                      <a:pt x="0" y="198120"/>
                    </a:lnTo>
                    <a:lnTo>
                      <a:pt x="6004" y="168258"/>
                    </a:lnTo>
                    <a:cubicBezTo>
                      <a:pt x="47648" y="69380"/>
                      <a:pt x="145139" y="0"/>
                      <a:pt x="2587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30C3430-F612-4BD3-919A-4DDB4C382D40}"/>
                  </a:ext>
                </a:extLst>
              </p:cNvPr>
              <p:cNvGrpSpPr/>
              <p:nvPr/>
            </p:nvGrpSpPr>
            <p:grpSpPr>
              <a:xfrm rot="2668071">
                <a:off x="4797082" y="984731"/>
                <a:ext cx="1051560" cy="1051560"/>
                <a:chOff x="4853354" y="1322363"/>
                <a:chExt cx="1088215" cy="1181686"/>
              </a:xfrm>
              <a:grpFill/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1EF9370-F314-4A4C-89C6-FCA5FF47F9B7}"/>
                    </a:ext>
                  </a:extLst>
                </p:cNvPr>
                <p:cNvSpPr/>
                <p:nvPr/>
              </p:nvSpPr>
              <p:spPr>
                <a:xfrm>
                  <a:off x="4853354" y="1322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0DDCEEF6-1F28-4D12-A8C5-72FC74C20AA1}"/>
                    </a:ext>
                  </a:extLst>
                </p:cNvPr>
                <p:cNvSpPr/>
                <p:nvPr/>
              </p:nvSpPr>
              <p:spPr>
                <a:xfrm>
                  <a:off x="5005754" y="1474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392E946-FC15-4F17-AFDB-F5353EA94586}"/>
                    </a:ext>
                  </a:extLst>
                </p:cNvPr>
                <p:cNvSpPr/>
                <p:nvPr/>
              </p:nvSpPr>
              <p:spPr>
                <a:xfrm>
                  <a:off x="5158154" y="16271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0AF60EC-FB94-4219-B2C0-DBD86E54240A}"/>
                    </a:ext>
                  </a:extLst>
                </p:cNvPr>
                <p:cNvSpPr/>
                <p:nvPr/>
              </p:nvSpPr>
              <p:spPr>
                <a:xfrm>
                  <a:off x="5310554" y="17795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E2EEA00F-FE2D-4977-8AB1-4D4FEFFFE25F}"/>
                    </a:ext>
                  </a:extLst>
                </p:cNvPr>
                <p:cNvSpPr/>
                <p:nvPr/>
              </p:nvSpPr>
              <p:spPr>
                <a:xfrm>
                  <a:off x="5462954" y="19319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5D654271-BFA6-4DFF-9AF2-7CA7B553EBA0}"/>
                    </a:ext>
                  </a:extLst>
                </p:cNvPr>
                <p:cNvSpPr/>
                <p:nvPr/>
              </p:nvSpPr>
              <p:spPr>
                <a:xfrm>
                  <a:off x="5615354" y="2084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779F8FD-69C8-49CB-8CD5-DF30446BA2A3}"/>
                    </a:ext>
                  </a:extLst>
                </p:cNvPr>
                <p:cNvSpPr/>
                <p:nvPr/>
              </p:nvSpPr>
              <p:spPr>
                <a:xfrm>
                  <a:off x="5767754" y="2236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4BC4303-ADF8-4896-BC47-0FE60CEAA119}"/>
                  </a:ext>
                </a:extLst>
              </p:cNvPr>
              <p:cNvGrpSpPr/>
              <p:nvPr/>
            </p:nvGrpSpPr>
            <p:grpSpPr>
              <a:xfrm rot="3040207">
                <a:off x="4814340" y="2252105"/>
                <a:ext cx="1242960" cy="1347085"/>
                <a:chOff x="3827030" y="2944707"/>
                <a:chExt cx="1242960" cy="1347085"/>
              </a:xfrm>
              <a:grpFill/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6B52326B-3906-45F5-A711-7B525A72C41B}"/>
                    </a:ext>
                  </a:extLst>
                </p:cNvPr>
                <p:cNvSpPr/>
                <p:nvPr/>
              </p:nvSpPr>
              <p:spPr>
                <a:xfrm>
                  <a:off x="3827030" y="3166377"/>
                  <a:ext cx="1242960" cy="11254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F48B9B9-91DC-43C8-9FCE-C88C383A7489}"/>
                    </a:ext>
                  </a:extLst>
                </p:cNvPr>
                <p:cNvSpPr txBox="1"/>
                <p:nvPr/>
              </p:nvSpPr>
              <p:spPr>
                <a:xfrm rot="16192280">
                  <a:off x="3925727" y="2999583"/>
                  <a:ext cx="1125416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>
                      <a:solidFill>
                        <a:srgbClr val="92D05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</a:t>
                  </a:r>
                </a:p>
              </p:txBody>
            </p:sp>
          </p:grp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B9CE779-95B7-4170-BA13-D9D6061D465B}"/>
                  </a:ext>
                </a:extLst>
              </p:cNvPr>
              <p:cNvSpPr/>
              <p:nvPr/>
            </p:nvSpPr>
            <p:spPr>
              <a:xfrm rot="2668071">
                <a:off x="5238881" y="2282500"/>
                <a:ext cx="167960" cy="2378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D78DBC-9B31-4E7D-8DCA-DC4061E33672}"/>
                </a:ext>
              </a:extLst>
            </p:cNvPr>
            <p:cNvGrpSpPr/>
            <p:nvPr/>
          </p:nvGrpSpPr>
          <p:grpSpPr>
            <a:xfrm>
              <a:off x="10013394" y="251760"/>
              <a:ext cx="1347085" cy="3295081"/>
              <a:chOff x="4762277" y="252047"/>
              <a:chExt cx="1347085" cy="3295081"/>
            </a:xfrm>
            <a:solidFill>
              <a:srgbClr val="00B050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8627B27-B9F3-42FE-B614-AB233A0E85E9}"/>
                  </a:ext>
                </a:extLst>
              </p:cNvPr>
              <p:cNvSpPr/>
              <p:nvPr/>
            </p:nvSpPr>
            <p:spPr>
              <a:xfrm>
                <a:off x="5027169" y="252047"/>
                <a:ext cx="533086" cy="550984"/>
              </a:xfrm>
              <a:custGeom>
                <a:avLst/>
                <a:gdLst>
                  <a:gd name="connsiteX0" fmla="*/ 258766 w 533086"/>
                  <a:gd name="connsiteY0" fmla="*/ 0 h 550984"/>
                  <a:gd name="connsiteX1" fmla="*/ 533086 w 533086"/>
                  <a:gd name="connsiteY1" fmla="*/ 275492 h 550984"/>
                  <a:gd name="connsiteX2" fmla="*/ 258766 w 533086"/>
                  <a:gd name="connsiteY2" fmla="*/ 550984 h 550984"/>
                  <a:gd name="connsiteX3" fmla="*/ 6004 w 533086"/>
                  <a:gd name="connsiteY3" fmla="*/ 382726 h 550984"/>
                  <a:gd name="connsiteX4" fmla="*/ 0 w 533086"/>
                  <a:gd name="connsiteY4" fmla="*/ 352864 h 550984"/>
                  <a:gd name="connsiteX5" fmla="*/ 148113 w 533086"/>
                  <a:gd name="connsiteY5" fmla="*/ 352864 h 550984"/>
                  <a:gd name="connsiteX6" fmla="*/ 161780 w 533086"/>
                  <a:gd name="connsiteY6" fmla="*/ 373308 h 550984"/>
                  <a:gd name="connsiteX7" fmla="*/ 258766 w 533086"/>
                  <a:gd name="connsiteY7" fmla="*/ 413824 h 550984"/>
                  <a:gd name="connsiteX8" fmla="*/ 395926 w 533086"/>
                  <a:gd name="connsiteY8" fmla="*/ 275492 h 550984"/>
                  <a:gd name="connsiteX9" fmla="*/ 258766 w 533086"/>
                  <a:gd name="connsiteY9" fmla="*/ 137160 h 550984"/>
                  <a:gd name="connsiteX10" fmla="*/ 161780 w 533086"/>
                  <a:gd name="connsiteY10" fmla="*/ 177676 h 550984"/>
                  <a:gd name="connsiteX11" fmla="*/ 148113 w 533086"/>
                  <a:gd name="connsiteY11" fmla="*/ 198120 h 550984"/>
                  <a:gd name="connsiteX12" fmla="*/ 0 w 533086"/>
                  <a:gd name="connsiteY12" fmla="*/ 198120 h 550984"/>
                  <a:gd name="connsiteX13" fmla="*/ 6004 w 533086"/>
                  <a:gd name="connsiteY13" fmla="*/ 168258 h 550984"/>
                  <a:gd name="connsiteX14" fmla="*/ 258766 w 533086"/>
                  <a:gd name="connsiteY14" fmla="*/ 0 h 55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086" h="550984">
                    <a:moveTo>
                      <a:pt x="258766" y="0"/>
                    </a:moveTo>
                    <a:cubicBezTo>
                      <a:pt x="410269" y="0"/>
                      <a:pt x="533086" y="123342"/>
                      <a:pt x="533086" y="275492"/>
                    </a:cubicBezTo>
                    <a:cubicBezTo>
                      <a:pt x="533086" y="427642"/>
                      <a:pt x="410269" y="550984"/>
                      <a:pt x="258766" y="550984"/>
                    </a:cubicBezTo>
                    <a:cubicBezTo>
                      <a:pt x="145139" y="550984"/>
                      <a:pt x="47648" y="481604"/>
                      <a:pt x="6004" y="382726"/>
                    </a:cubicBezTo>
                    <a:lnTo>
                      <a:pt x="0" y="352864"/>
                    </a:lnTo>
                    <a:lnTo>
                      <a:pt x="148113" y="352864"/>
                    </a:lnTo>
                    <a:lnTo>
                      <a:pt x="161780" y="373308"/>
                    </a:lnTo>
                    <a:cubicBezTo>
                      <a:pt x="186601" y="398341"/>
                      <a:pt x="220891" y="413824"/>
                      <a:pt x="258766" y="413824"/>
                    </a:cubicBezTo>
                    <a:cubicBezTo>
                      <a:pt x="334517" y="413824"/>
                      <a:pt x="395926" y="351891"/>
                      <a:pt x="395926" y="275492"/>
                    </a:cubicBezTo>
                    <a:cubicBezTo>
                      <a:pt x="395926" y="199093"/>
                      <a:pt x="334517" y="137160"/>
                      <a:pt x="258766" y="137160"/>
                    </a:cubicBezTo>
                    <a:cubicBezTo>
                      <a:pt x="220891" y="137160"/>
                      <a:pt x="186601" y="152643"/>
                      <a:pt x="161780" y="177676"/>
                    </a:cubicBezTo>
                    <a:lnTo>
                      <a:pt x="148113" y="198120"/>
                    </a:lnTo>
                    <a:lnTo>
                      <a:pt x="0" y="198120"/>
                    </a:lnTo>
                    <a:lnTo>
                      <a:pt x="6004" y="168258"/>
                    </a:lnTo>
                    <a:cubicBezTo>
                      <a:pt x="47648" y="69380"/>
                      <a:pt x="145139" y="0"/>
                      <a:pt x="2587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9E6E5E45-F812-4804-8F8E-3D49948BB0B5}"/>
                  </a:ext>
                </a:extLst>
              </p:cNvPr>
              <p:cNvGrpSpPr/>
              <p:nvPr/>
            </p:nvGrpSpPr>
            <p:grpSpPr>
              <a:xfrm rot="2668071">
                <a:off x="4797082" y="984731"/>
                <a:ext cx="1051560" cy="1051560"/>
                <a:chOff x="4853354" y="1322363"/>
                <a:chExt cx="1088215" cy="1181686"/>
              </a:xfrm>
              <a:grpFill/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90CA47FE-B022-486A-B80B-4257798747EE}"/>
                    </a:ext>
                  </a:extLst>
                </p:cNvPr>
                <p:cNvSpPr/>
                <p:nvPr/>
              </p:nvSpPr>
              <p:spPr>
                <a:xfrm>
                  <a:off x="4853354" y="1322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F6A0307A-A0F1-41A8-A70F-727260666A88}"/>
                    </a:ext>
                  </a:extLst>
                </p:cNvPr>
                <p:cNvSpPr/>
                <p:nvPr/>
              </p:nvSpPr>
              <p:spPr>
                <a:xfrm>
                  <a:off x="5005754" y="1474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77687AE-4890-4155-8777-83B1B5E844D0}"/>
                    </a:ext>
                  </a:extLst>
                </p:cNvPr>
                <p:cNvSpPr/>
                <p:nvPr/>
              </p:nvSpPr>
              <p:spPr>
                <a:xfrm>
                  <a:off x="5158154" y="16271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0DE00F14-9595-4DF7-BA7B-3240DEDA300E}"/>
                    </a:ext>
                  </a:extLst>
                </p:cNvPr>
                <p:cNvSpPr/>
                <p:nvPr/>
              </p:nvSpPr>
              <p:spPr>
                <a:xfrm>
                  <a:off x="5310554" y="17795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B8A2830D-DDC4-41E1-87DA-35EF0EADE0F7}"/>
                    </a:ext>
                  </a:extLst>
                </p:cNvPr>
                <p:cNvSpPr/>
                <p:nvPr/>
              </p:nvSpPr>
              <p:spPr>
                <a:xfrm>
                  <a:off x="5462954" y="19319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AA32D293-7F53-4D2C-AA03-B572C18C9ED0}"/>
                    </a:ext>
                  </a:extLst>
                </p:cNvPr>
                <p:cNvSpPr/>
                <p:nvPr/>
              </p:nvSpPr>
              <p:spPr>
                <a:xfrm>
                  <a:off x="5615354" y="20843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ED0AE88-D1B1-4FB5-8623-5CBA79F15961}"/>
                    </a:ext>
                  </a:extLst>
                </p:cNvPr>
                <p:cNvSpPr/>
                <p:nvPr/>
              </p:nvSpPr>
              <p:spPr>
                <a:xfrm>
                  <a:off x="5767754" y="2236763"/>
                  <a:ext cx="173815" cy="26728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156646A-5FC5-476F-A74D-1186FB354F20}"/>
                  </a:ext>
                </a:extLst>
              </p:cNvPr>
              <p:cNvGrpSpPr/>
              <p:nvPr/>
            </p:nvGrpSpPr>
            <p:grpSpPr>
              <a:xfrm rot="3040207">
                <a:off x="4814340" y="2252105"/>
                <a:ext cx="1242960" cy="1347085"/>
                <a:chOff x="3827030" y="2944707"/>
                <a:chExt cx="1242960" cy="1347085"/>
              </a:xfrm>
              <a:grpFill/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2B74D351-6907-4E78-8AE0-C3798A7497D8}"/>
                    </a:ext>
                  </a:extLst>
                </p:cNvPr>
                <p:cNvSpPr/>
                <p:nvPr/>
              </p:nvSpPr>
              <p:spPr>
                <a:xfrm>
                  <a:off x="3827030" y="3166377"/>
                  <a:ext cx="1242960" cy="11254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B0EF76C-1800-4FD1-9445-843A8393ADBF}"/>
                    </a:ext>
                  </a:extLst>
                </p:cNvPr>
                <p:cNvSpPr txBox="1"/>
                <p:nvPr/>
              </p:nvSpPr>
              <p:spPr>
                <a:xfrm rot="16192280">
                  <a:off x="3925727" y="2999583"/>
                  <a:ext cx="1125416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</a:t>
                  </a:r>
                </a:p>
              </p:txBody>
            </p:sp>
          </p:grp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D7DE5F0-F2BB-4A2C-A8ED-C809B72D29EC}"/>
                  </a:ext>
                </a:extLst>
              </p:cNvPr>
              <p:cNvSpPr/>
              <p:nvPr/>
            </p:nvSpPr>
            <p:spPr>
              <a:xfrm rot="2668071">
                <a:off x="5238881" y="2282500"/>
                <a:ext cx="167960" cy="2378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DED88B4-B525-4226-8280-E49D46B5DE4E}"/>
              </a:ext>
            </a:extLst>
          </p:cNvPr>
          <p:cNvSpPr/>
          <p:nvPr/>
        </p:nvSpPr>
        <p:spPr>
          <a:xfrm>
            <a:off x="517658" y="3873716"/>
            <a:ext cx="11922370" cy="2114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8666B54-841B-4AB7-ABF2-1C4A809FCED3}"/>
              </a:ext>
            </a:extLst>
          </p:cNvPr>
          <p:cNvGrpSpPr/>
          <p:nvPr/>
        </p:nvGrpSpPr>
        <p:grpSpPr>
          <a:xfrm>
            <a:off x="0" y="3752242"/>
            <a:ext cx="2990796" cy="2800414"/>
            <a:chOff x="1339715" y="4086977"/>
            <a:chExt cx="1456239" cy="1456239"/>
          </a:xfrm>
        </p:grpSpPr>
        <p:sp>
          <p:nvSpPr>
            <p:cNvPr id="67" name="Star: 4 Points 66">
              <a:extLst>
                <a:ext uri="{FF2B5EF4-FFF2-40B4-BE49-F238E27FC236}">
                  <a16:creationId xmlns:a16="http://schemas.microsoft.com/office/drawing/2014/main" id="{4EBE9E7A-0224-400E-9103-7198A770F2AF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tar: 4 Points 67">
              <a:extLst>
                <a:ext uri="{FF2B5EF4-FFF2-40B4-BE49-F238E27FC236}">
                  <a16:creationId xmlns:a16="http://schemas.microsoft.com/office/drawing/2014/main" id="{11B8241B-1D7B-4799-9429-F381A8A7438A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521C71C-6E0D-4BD3-9BE1-54F2CE747C01}"/>
              </a:ext>
            </a:extLst>
          </p:cNvPr>
          <p:cNvGrpSpPr/>
          <p:nvPr/>
        </p:nvGrpSpPr>
        <p:grpSpPr>
          <a:xfrm>
            <a:off x="9310637" y="3719649"/>
            <a:ext cx="2807336" cy="2922529"/>
            <a:chOff x="1339715" y="4086977"/>
            <a:chExt cx="1456239" cy="1456239"/>
          </a:xfrm>
        </p:grpSpPr>
        <p:sp>
          <p:nvSpPr>
            <p:cNvPr id="82" name="Star: 4 Points 81">
              <a:extLst>
                <a:ext uri="{FF2B5EF4-FFF2-40B4-BE49-F238E27FC236}">
                  <a16:creationId xmlns:a16="http://schemas.microsoft.com/office/drawing/2014/main" id="{22DE12E3-2571-42C7-A98D-B17924528511}"/>
                </a:ext>
              </a:extLst>
            </p:cNvPr>
            <p:cNvSpPr/>
            <p:nvPr/>
          </p:nvSpPr>
          <p:spPr>
            <a:xfrm>
              <a:off x="1339715" y="4114167"/>
              <a:ext cx="1456239" cy="1264327"/>
            </a:xfrm>
            <a:prstGeom prst="star4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tar: 4 Points 82">
              <a:extLst>
                <a:ext uri="{FF2B5EF4-FFF2-40B4-BE49-F238E27FC236}">
                  <a16:creationId xmlns:a16="http://schemas.microsoft.com/office/drawing/2014/main" id="{9B26B842-C1D7-4A08-BF2E-46784DDB463B}"/>
                </a:ext>
              </a:extLst>
            </p:cNvPr>
            <p:cNvSpPr/>
            <p:nvPr/>
          </p:nvSpPr>
          <p:spPr>
            <a:xfrm rot="18722834">
              <a:off x="1339714" y="4182933"/>
              <a:ext cx="1456239" cy="1264327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71777BF-E0D1-4BAE-9D5E-C134B7E7A6E0}"/>
              </a:ext>
            </a:extLst>
          </p:cNvPr>
          <p:cNvSpPr/>
          <p:nvPr/>
        </p:nvSpPr>
        <p:spPr>
          <a:xfrm>
            <a:off x="294125" y="6651181"/>
            <a:ext cx="11795760" cy="642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F7AD6BD-0CA9-4155-8562-5184940318B6}"/>
              </a:ext>
            </a:extLst>
          </p:cNvPr>
          <p:cNvSpPr/>
          <p:nvPr/>
        </p:nvSpPr>
        <p:spPr>
          <a:xfrm>
            <a:off x="294125" y="6669187"/>
            <a:ext cx="1179576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EFD2E96-F8E5-491F-921F-F7B56D9F173A}"/>
              </a:ext>
            </a:extLst>
          </p:cNvPr>
          <p:cNvSpPr/>
          <p:nvPr/>
        </p:nvSpPr>
        <p:spPr>
          <a:xfrm>
            <a:off x="294125" y="6776999"/>
            <a:ext cx="11795760" cy="626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16 Points 7">
            <a:extLst>
              <a:ext uri="{FF2B5EF4-FFF2-40B4-BE49-F238E27FC236}">
                <a16:creationId xmlns:a16="http://schemas.microsoft.com/office/drawing/2014/main" id="{17D7D4FC-045E-4A74-AE57-EC00BB463E3D}"/>
              </a:ext>
            </a:extLst>
          </p:cNvPr>
          <p:cNvSpPr/>
          <p:nvPr/>
        </p:nvSpPr>
        <p:spPr>
          <a:xfrm>
            <a:off x="1252136" y="4882213"/>
            <a:ext cx="377371" cy="358803"/>
          </a:xfrm>
          <a:prstGeom prst="star16">
            <a:avLst/>
          </a:prstGeom>
          <a:gradFill>
            <a:gsLst>
              <a:gs pos="69000">
                <a:srgbClr val="FFFF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01600">
              <a:srgbClr val="FFFF00">
                <a:alpha val="40000"/>
              </a:srgb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Star: 16 Points 100">
            <a:extLst>
              <a:ext uri="{FF2B5EF4-FFF2-40B4-BE49-F238E27FC236}">
                <a16:creationId xmlns:a16="http://schemas.microsoft.com/office/drawing/2014/main" id="{8F8A9917-E0F4-4B44-BCE7-4B15CA089272}"/>
              </a:ext>
            </a:extLst>
          </p:cNvPr>
          <p:cNvSpPr/>
          <p:nvPr/>
        </p:nvSpPr>
        <p:spPr>
          <a:xfrm>
            <a:off x="10521401" y="4913560"/>
            <a:ext cx="377371" cy="358803"/>
          </a:xfrm>
          <a:prstGeom prst="star16">
            <a:avLst/>
          </a:prstGeom>
          <a:gradFill>
            <a:gsLst>
              <a:gs pos="69000">
                <a:srgbClr val="FFFF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01600">
              <a:srgbClr val="FFFF00">
                <a:alpha val="40000"/>
              </a:srgb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5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3.7037E-6 L -0.9625 -1.85185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8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BB2DA-41FF-4EEC-8B09-5E8CC04F7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2" y="740803"/>
            <a:ext cx="7570251" cy="4783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F9C26-3AD8-4B7B-806D-5E4ECC9AC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80" y="892930"/>
            <a:ext cx="3467048" cy="4077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D4FFBA-37F4-450D-ADCB-62AC52E3B1CB}"/>
              </a:ext>
            </a:extLst>
          </p:cNvPr>
          <p:cNvSpPr/>
          <p:nvPr/>
        </p:nvSpPr>
        <p:spPr>
          <a:xfrm>
            <a:off x="12571434" y="6318365"/>
            <a:ext cx="9336066" cy="539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রীক্ষা-২০২০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5E117E-E633-4165-AB94-64B34F419351}"/>
              </a:ext>
            </a:extLst>
          </p:cNvPr>
          <p:cNvSpPr/>
          <p:nvPr/>
        </p:nvSpPr>
        <p:spPr>
          <a:xfrm>
            <a:off x="0" y="6200385"/>
            <a:ext cx="2204581" cy="65761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বিজ্ঞপ্তি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82C5C-62B2-478D-9DED-6631DDD76FE2}"/>
              </a:ext>
            </a:extLst>
          </p:cNvPr>
          <p:cNvSpPr/>
          <p:nvPr/>
        </p:nvSpPr>
        <p:spPr>
          <a:xfrm>
            <a:off x="12192000" y="4617813"/>
            <a:ext cx="4863795" cy="906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িদপ্তর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715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12269 L -0.69948 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65" y="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1.81888 0.0037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5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578BC7-3902-4781-AF6D-A2620FF4FEF1}"/>
              </a:ext>
            </a:extLst>
          </p:cNvPr>
          <p:cNvSpPr/>
          <p:nvPr/>
        </p:nvSpPr>
        <p:spPr>
          <a:xfrm>
            <a:off x="12202626" y="6264963"/>
            <a:ext cx="9920615" cy="571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যুর্ক্ত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েয়ের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শ্লি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অবগতির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অনিবার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সমমা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   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DD2B13-ED9E-4B5B-9B55-18899078C4D6}"/>
              </a:ext>
            </a:extLst>
          </p:cNvPr>
          <p:cNvSpPr/>
          <p:nvPr/>
        </p:nvSpPr>
        <p:spPr>
          <a:xfrm>
            <a:off x="0" y="6227076"/>
            <a:ext cx="1600200" cy="70236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3D012-63E7-4236-9B72-64E38FA69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7" y="630924"/>
            <a:ext cx="7244702" cy="4110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8CF62B-F6FF-41E3-9CFC-6FFB8A5A9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99" y="593037"/>
            <a:ext cx="3201206" cy="43714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0362A5-282A-4E12-ACAD-90C7C4C75C30}"/>
              </a:ext>
            </a:extLst>
          </p:cNvPr>
          <p:cNvSpPr/>
          <p:nvPr/>
        </p:nvSpPr>
        <p:spPr>
          <a:xfrm>
            <a:off x="12159946" y="4876844"/>
            <a:ext cx="5156617" cy="79726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জরোরী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8C450D-3ABE-4132-9E5F-90414F1F0194}"/>
              </a:ext>
            </a:extLst>
          </p:cNvPr>
          <p:cNvSpPr/>
          <p:nvPr/>
        </p:nvSpPr>
        <p:spPr>
          <a:xfrm>
            <a:off x="12064081" y="6264963"/>
            <a:ext cx="9920615" cy="571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যুর্ক্ত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েয়ের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শ্লি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অবগতির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অনিবার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সমমা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67F574-E514-4B7F-9E24-D55C89256F1C}"/>
              </a:ext>
            </a:extLst>
          </p:cNvPr>
          <p:cNvSpPr/>
          <p:nvPr/>
        </p:nvSpPr>
        <p:spPr>
          <a:xfrm>
            <a:off x="12298491" y="4876844"/>
            <a:ext cx="5156617" cy="79726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জরোরী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053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81862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62" y="-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1.82812 -0.00162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0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21FEA4-332F-418B-BD30-4597E5998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18" y="557761"/>
            <a:ext cx="7031674" cy="47041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35BFA7-6AD8-4420-88C3-F72D1D4B4BB1}"/>
              </a:ext>
            </a:extLst>
          </p:cNvPr>
          <p:cNvSpPr/>
          <p:nvPr/>
        </p:nvSpPr>
        <p:spPr>
          <a:xfrm>
            <a:off x="1426563" y="5393047"/>
            <a:ext cx="9338873" cy="77280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াঠ্যবই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7079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E2C770-D119-445C-89E0-526DAAE47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1" y="612292"/>
            <a:ext cx="8303058" cy="46342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1A4226-4019-4C31-83D0-3A00BAEB7AFC}"/>
              </a:ext>
            </a:extLst>
          </p:cNvPr>
          <p:cNvSpPr/>
          <p:nvPr/>
        </p:nvSpPr>
        <p:spPr>
          <a:xfrm>
            <a:off x="1499774" y="5576341"/>
            <a:ext cx="9192452" cy="6693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াতায়ন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পলোড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35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1B7B58-5E4A-48FD-9BC0-B071D2C2E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44" y="609470"/>
            <a:ext cx="8814217" cy="4315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ABBB-7287-45B0-8A81-86A5EB71C269}"/>
              </a:ext>
            </a:extLst>
          </p:cNvPr>
          <p:cNvSpPr/>
          <p:nvPr/>
        </p:nvSpPr>
        <p:spPr>
          <a:xfrm>
            <a:off x="839449" y="5096656"/>
            <a:ext cx="9743606" cy="101459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দনকারী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্রযুক্তি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</p:spTree>
    <p:extLst>
      <p:ext uri="{BB962C8B-B14F-4D97-AF65-F5344CB8AC3E}">
        <p14:creationId xmlns:p14="http://schemas.microsoft.com/office/powerpoint/2010/main" val="150243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BD7560-E98C-456A-9871-5144DE69C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95" y="697043"/>
            <a:ext cx="7300210" cy="4452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C5D835-EF2D-4078-B34E-365172068015}"/>
              </a:ext>
            </a:extLst>
          </p:cNvPr>
          <p:cNvSpPr/>
          <p:nvPr/>
        </p:nvSpPr>
        <p:spPr>
          <a:xfrm>
            <a:off x="634584" y="5306518"/>
            <a:ext cx="10922832" cy="854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23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4D14F6-616E-469C-9426-51E63262C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7" y="638962"/>
            <a:ext cx="9171482" cy="44862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7341FB-725C-4633-8D39-A4273884EABA}"/>
              </a:ext>
            </a:extLst>
          </p:cNvPr>
          <p:cNvSpPr/>
          <p:nvPr/>
        </p:nvSpPr>
        <p:spPr>
          <a:xfrm>
            <a:off x="1978702" y="5456420"/>
            <a:ext cx="7809875" cy="6996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5248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3B3D4-208F-4573-BBE6-9A0B99F40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18" y="555444"/>
            <a:ext cx="9021964" cy="4541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EDF44E-298C-405B-8FA1-9562ABEB7020}"/>
              </a:ext>
            </a:extLst>
          </p:cNvPr>
          <p:cNvSpPr/>
          <p:nvPr/>
        </p:nvSpPr>
        <p:spPr>
          <a:xfrm>
            <a:off x="1154243" y="5306516"/>
            <a:ext cx="9452739" cy="906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পছন্দমতো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ডাউন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94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F4777-DD7E-4E63-B95D-2160AA764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64" y="622812"/>
            <a:ext cx="9418378" cy="45316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A35CE3-E64C-4D81-A01C-55A7A55469BA}"/>
              </a:ext>
            </a:extLst>
          </p:cNvPr>
          <p:cNvSpPr/>
          <p:nvPr/>
        </p:nvSpPr>
        <p:spPr>
          <a:xfrm>
            <a:off x="464696" y="5426438"/>
            <a:ext cx="11017770" cy="808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স্যারদের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75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91D8A-98C4-4258-BA45-CB2663911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33" y="726649"/>
            <a:ext cx="5607089" cy="4100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C3D5E-559D-48B0-AD2E-DE2BED460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78" y="1582243"/>
            <a:ext cx="4687674" cy="292979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046D17-4041-41BE-A57A-C6681F822640}"/>
              </a:ext>
            </a:extLst>
          </p:cNvPr>
          <p:cNvSpPr/>
          <p:nvPr/>
        </p:nvSpPr>
        <p:spPr>
          <a:xfrm>
            <a:off x="1933730" y="5125856"/>
            <a:ext cx="7945555" cy="8555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4166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5BC53E-5E0D-41F4-8EBA-A2A1BB1CC13E}"/>
              </a:ext>
            </a:extLst>
          </p:cNvPr>
          <p:cNvSpPr/>
          <p:nvPr/>
        </p:nvSpPr>
        <p:spPr>
          <a:xfrm>
            <a:off x="6349218" y="2110152"/>
            <a:ext cx="5068299" cy="3911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শ্রেণিঃনবম-দশম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অধ্যায়ঃতৃতীয়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২১/০৪/২০২০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F765CE-F0FF-4649-B76E-10EB3BD73058}"/>
              </a:ext>
            </a:extLst>
          </p:cNvPr>
          <p:cNvSpPr/>
          <p:nvPr/>
        </p:nvSpPr>
        <p:spPr>
          <a:xfrm>
            <a:off x="461450" y="2110152"/>
            <a:ext cx="5068301" cy="3607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ক(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ি)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কংশেরকুল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ভালুকা,ময়মনসিংহ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মোবাইলঃ০১৭১১-৫১২১৯৬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E-mail:harunbirunina@gmail.com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72375D-0285-41E3-8073-466D6D2E54CC}"/>
              </a:ext>
            </a:extLst>
          </p:cNvPr>
          <p:cNvSpPr/>
          <p:nvPr/>
        </p:nvSpPr>
        <p:spPr>
          <a:xfrm>
            <a:off x="3390313" y="717452"/>
            <a:ext cx="5866228" cy="91820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795C01-4B45-439B-92D4-59B1DC4BD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43" y="2110152"/>
            <a:ext cx="1158240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1A1730-618D-40CB-940A-668C8E0841F9}"/>
              </a:ext>
            </a:extLst>
          </p:cNvPr>
          <p:cNvSpPr/>
          <p:nvPr/>
        </p:nvSpPr>
        <p:spPr>
          <a:xfrm>
            <a:off x="3162925" y="704538"/>
            <a:ext cx="4901783" cy="10193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783D8E-C195-4369-8590-98C03DC3B38D}"/>
              </a:ext>
            </a:extLst>
          </p:cNvPr>
          <p:cNvSpPr/>
          <p:nvPr/>
        </p:nvSpPr>
        <p:spPr>
          <a:xfrm>
            <a:off x="714531" y="2773180"/>
            <a:ext cx="10762937" cy="31329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২০৪১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০২.আমরা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র?</a:t>
            </a:r>
          </a:p>
        </p:txBody>
      </p:sp>
    </p:spTree>
    <p:extLst>
      <p:ext uri="{BB962C8B-B14F-4D97-AF65-F5344CB8AC3E}">
        <p14:creationId xmlns:p14="http://schemas.microsoft.com/office/powerpoint/2010/main" val="33347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907ECA-6772-4A71-98B4-BC28D5383B02}"/>
              </a:ext>
            </a:extLst>
          </p:cNvPr>
          <p:cNvSpPr/>
          <p:nvPr/>
        </p:nvSpPr>
        <p:spPr>
          <a:xfrm>
            <a:off x="3215640" y="-170289"/>
            <a:ext cx="3840480" cy="777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4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6ACC4B-1C64-4FA9-A6ED-10528E44754F}"/>
              </a:ext>
            </a:extLst>
          </p:cNvPr>
          <p:cNvSpPr/>
          <p:nvPr/>
        </p:nvSpPr>
        <p:spPr>
          <a:xfrm>
            <a:off x="601136" y="770662"/>
            <a:ext cx="4951827" cy="7507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NCTB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F83E3-4B08-40D5-A426-B937E52FA4A7}"/>
              </a:ext>
            </a:extLst>
          </p:cNvPr>
          <p:cNvSpPr/>
          <p:nvPr/>
        </p:nvSpPr>
        <p:spPr>
          <a:xfrm>
            <a:off x="697644" y="4285059"/>
            <a:ext cx="1565153" cy="6949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48338-D1D9-454D-9369-D6FDCF37FB36}"/>
              </a:ext>
            </a:extLst>
          </p:cNvPr>
          <p:cNvSpPr/>
          <p:nvPr/>
        </p:nvSpPr>
        <p:spPr>
          <a:xfrm>
            <a:off x="5676120" y="510918"/>
            <a:ext cx="5914744" cy="1029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নোটিশ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719293-D0FC-4D60-8F94-2271A4DAF5A1}"/>
              </a:ext>
            </a:extLst>
          </p:cNvPr>
          <p:cNvSpPr/>
          <p:nvPr/>
        </p:nvSpPr>
        <p:spPr>
          <a:xfrm>
            <a:off x="6096000" y="2461609"/>
            <a:ext cx="1902798" cy="4314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28FE0-FCA9-4D30-8C3D-6BE85AD9192D}"/>
              </a:ext>
            </a:extLst>
          </p:cNvPr>
          <p:cNvSpPr/>
          <p:nvPr/>
        </p:nvSpPr>
        <p:spPr>
          <a:xfrm>
            <a:off x="601136" y="5149531"/>
            <a:ext cx="1694390" cy="8345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96E9E7-72BF-4906-957B-8BEB8E7BF5D7}"/>
              </a:ext>
            </a:extLst>
          </p:cNvPr>
          <p:cNvSpPr/>
          <p:nvPr/>
        </p:nvSpPr>
        <p:spPr>
          <a:xfrm>
            <a:off x="650631" y="3277506"/>
            <a:ext cx="1612167" cy="8555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2C554-3553-4914-8CC2-44BCF0691C97}"/>
              </a:ext>
            </a:extLst>
          </p:cNvPr>
          <p:cNvSpPr/>
          <p:nvPr/>
        </p:nvSpPr>
        <p:spPr>
          <a:xfrm>
            <a:off x="650631" y="2347102"/>
            <a:ext cx="1612166" cy="7608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84008-B9E5-4DB3-A3ED-04DD2DC058B9}"/>
              </a:ext>
            </a:extLst>
          </p:cNvPr>
          <p:cNvSpPr/>
          <p:nvPr/>
        </p:nvSpPr>
        <p:spPr>
          <a:xfrm>
            <a:off x="2205397" y="4373430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007E03-DFF4-4757-9B74-E2FB59107A86}"/>
              </a:ext>
            </a:extLst>
          </p:cNvPr>
          <p:cNvSpPr/>
          <p:nvPr/>
        </p:nvSpPr>
        <p:spPr>
          <a:xfrm>
            <a:off x="2045372" y="5300645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1279F-57D6-4583-A286-091966EC7395}"/>
              </a:ext>
            </a:extLst>
          </p:cNvPr>
          <p:cNvSpPr/>
          <p:nvPr/>
        </p:nvSpPr>
        <p:spPr>
          <a:xfrm>
            <a:off x="2027520" y="3446215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08D200-20F9-4733-816C-1D7EAE1E4968}"/>
              </a:ext>
            </a:extLst>
          </p:cNvPr>
          <p:cNvSpPr/>
          <p:nvPr/>
        </p:nvSpPr>
        <p:spPr>
          <a:xfrm>
            <a:off x="2141435" y="2423081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E8777E69-5BA2-4E29-A011-F057404F1787}"/>
              </a:ext>
            </a:extLst>
          </p:cNvPr>
          <p:cNvSpPr/>
          <p:nvPr/>
        </p:nvSpPr>
        <p:spPr>
          <a:xfrm>
            <a:off x="650632" y="1842129"/>
            <a:ext cx="1837735" cy="41724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Callout: Left-Right Arrow 18">
            <a:extLst>
              <a:ext uri="{FF2B5EF4-FFF2-40B4-BE49-F238E27FC236}">
                <a16:creationId xmlns:a16="http://schemas.microsoft.com/office/drawing/2014/main" id="{4E6CE75F-1404-48F4-B400-1190249CFC18}"/>
              </a:ext>
            </a:extLst>
          </p:cNvPr>
          <p:cNvSpPr/>
          <p:nvPr/>
        </p:nvSpPr>
        <p:spPr>
          <a:xfrm>
            <a:off x="5900893" y="1779510"/>
            <a:ext cx="212959" cy="4281970"/>
          </a:xfrm>
          <a:prstGeom prst="left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C8A7E-3E2F-47DC-95B5-38A758C6D267}"/>
              </a:ext>
            </a:extLst>
          </p:cNvPr>
          <p:cNvSpPr/>
          <p:nvPr/>
        </p:nvSpPr>
        <p:spPr>
          <a:xfrm>
            <a:off x="6096000" y="3164830"/>
            <a:ext cx="2012864" cy="755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ডাকপিয়ন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E5977C-CD3B-4770-BCFE-CF9098731252}"/>
              </a:ext>
            </a:extLst>
          </p:cNvPr>
          <p:cNvSpPr/>
          <p:nvPr/>
        </p:nvSpPr>
        <p:spPr>
          <a:xfrm>
            <a:off x="6052300" y="4345206"/>
            <a:ext cx="2198971" cy="7231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D1FBDC-BA50-4874-81E7-720A1A9B7508}"/>
              </a:ext>
            </a:extLst>
          </p:cNvPr>
          <p:cNvSpPr/>
          <p:nvPr/>
        </p:nvSpPr>
        <p:spPr>
          <a:xfrm>
            <a:off x="6118682" y="5310226"/>
            <a:ext cx="2198970" cy="51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9F3CF1-0499-4A6E-BCFF-22C974540F3E}"/>
              </a:ext>
            </a:extLst>
          </p:cNvPr>
          <p:cNvSpPr/>
          <p:nvPr/>
        </p:nvSpPr>
        <p:spPr>
          <a:xfrm>
            <a:off x="7713219" y="2573292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710B9A-E9AF-43A8-98E8-40CAA170A054}"/>
              </a:ext>
            </a:extLst>
          </p:cNvPr>
          <p:cNvSpPr/>
          <p:nvPr/>
        </p:nvSpPr>
        <p:spPr>
          <a:xfrm>
            <a:off x="7911240" y="4351129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5C6E45-4891-4140-BBE6-78D99B9259EB}"/>
              </a:ext>
            </a:extLst>
          </p:cNvPr>
          <p:cNvSpPr/>
          <p:nvPr/>
        </p:nvSpPr>
        <p:spPr>
          <a:xfrm>
            <a:off x="8108864" y="5301401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7E5BF4-1FE4-4569-9F53-2147311C35BF}"/>
              </a:ext>
            </a:extLst>
          </p:cNvPr>
          <p:cNvSpPr/>
          <p:nvPr/>
        </p:nvSpPr>
        <p:spPr>
          <a:xfrm>
            <a:off x="8038010" y="3363184"/>
            <a:ext cx="3697172" cy="37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7" name="Callout: Down Arrow 26">
            <a:extLst>
              <a:ext uri="{FF2B5EF4-FFF2-40B4-BE49-F238E27FC236}">
                <a16:creationId xmlns:a16="http://schemas.microsoft.com/office/drawing/2014/main" id="{E0656284-B69A-44F7-8802-275B3B4CFBEC}"/>
              </a:ext>
            </a:extLst>
          </p:cNvPr>
          <p:cNvSpPr/>
          <p:nvPr/>
        </p:nvSpPr>
        <p:spPr>
          <a:xfrm>
            <a:off x="6166889" y="1876813"/>
            <a:ext cx="2058308" cy="39064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78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907ECA-6772-4A71-98B4-BC28D5383B02}"/>
              </a:ext>
            </a:extLst>
          </p:cNvPr>
          <p:cNvSpPr/>
          <p:nvPr/>
        </p:nvSpPr>
        <p:spPr>
          <a:xfrm>
            <a:off x="3184444" y="-198909"/>
            <a:ext cx="3840480" cy="777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6ACC4B-1C64-4FA9-A6ED-10528E44754F}"/>
              </a:ext>
            </a:extLst>
          </p:cNvPr>
          <p:cNvSpPr/>
          <p:nvPr/>
        </p:nvSpPr>
        <p:spPr>
          <a:xfrm>
            <a:off x="601136" y="606951"/>
            <a:ext cx="5166617" cy="11468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আবেদনের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F83E3-4B08-40D5-A426-B937E52FA4A7}"/>
              </a:ext>
            </a:extLst>
          </p:cNvPr>
          <p:cNvSpPr/>
          <p:nvPr/>
        </p:nvSpPr>
        <p:spPr>
          <a:xfrm>
            <a:off x="697644" y="4285059"/>
            <a:ext cx="1565153" cy="6949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ইনটারনেটে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48338-D1D9-454D-9369-D6FDCF37FB36}"/>
              </a:ext>
            </a:extLst>
          </p:cNvPr>
          <p:cNvSpPr/>
          <p:nvPr/>
        </p:nvSpPr>
        <p:spPr>
          <a:xfrm>
            <a:off x="5868000" y="316068"/>
            <a:ext cx="6019200" cy="1283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719293-D0FC-4D60-8F94-2271A4DAF5A1}"/>
              </a:ext>
            </a:extLst>
          </p:cNvPr>
          <p:cNvSpPr/>
          <p:nvPr/>
        </p:nvSpPr>
        <p:spPr>
          <a:xfrm>
            <a:off x="6096000" y="2461609"/>
            <a:ext cx="1902798" cy="4314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28FE0-FCA9-4D30-8C3D-6BE85AD9192D}"/>
              </a:ext>
            </a:extLst>
          </p:cNvPr>
          <p:cNvSpPr/>
          <p:nvPr/>
        </p:nvSpPr>
        <p:spPr>
          <a:xfrm>
            <a:off x="601136" y="5149531"/>
            <a:ext cx="1694390" cy="8345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অধিদপ্তরে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96E9E7-72BF-4906-957B-8BEB8E7BF5D7}"/>
              </a:ext>
            </a:extLst>
          </p:cNvPr>
          <p:cNvSpPr/>
          <p:nvPr/>
        </p:nvSpPr>
        <p:spPr>
          <a:xfrm>
            <a:off x="650631" y="3277506"/>
            <a:ext cx="1612167" cy="8555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2C554-3553-4914-8CC2-44BCF0691C97}"/>
              </a:ext>
            </a:extLst>
          </p:cNvPr>
          <p:cNvSpPr/>
          <p:nvPr/>
        </p:nvSpPr>
        <p:spPr>
          <a:xfrm>
            <a:off x="650631" y="2347102"/>
            <a:ext cx="1612166" cy="7608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684008-B9E5-4DB3-A3ED-04DD2DC058B9}"/>
              </a:ext>
            </a:extLst>
          </p:cNvPr>
          <p:cNvSpPr/>
          <p:nvPr/>
        </p:nvSpPr>
        <p:spPr>
          <a:xfrm>
            <a:off x="2205397" y="4373430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007E03-DFF4-4757-9B74-E2FB59107A86}"/>
              </a:ext>
            </a:extLst>
          </p:cNvPr>
          <p:cNvSpPr/>
          <p:nvPr/>
        </p:nvSpPr>
        <p:spPr>
          <a:xfrm>
            <a:off x="2045372" y="5300645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1279F-57D6-4583-A286-091966EC7395}"/>
              </a:ext>
            </a:extLst>
          </p:cNvPr>
          <p:cNvSpPr/>
          <p:nvPr/>
        </p:nvSpPr>
        <p:spPr>
          <a:xfrm>
            <a:off x="2027520" y="3446215"/>
            <a:ext cx="3840480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08D200-20F9-4733-816C-1D7EAE1E4968}"/>
              </a:ext>
            </a:extLst>
          </p:cNvPr>
          <p:cNvSpPr/>
          <p:nvPr/>
        </p:nvSpPr>
        <p:spPr>
          <a:xfrm>
            <a:off x="2141435" y="2423081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E8777E69-5BA2-4E29-A011-F057404F1787}"/>
              </a:ext>
            </a:extLst>
          </p:cNvPr>
          <p:cNvSpPr/>
          <p:nvPr/>
        </p:nvSpPr>
        <p:spPr>
          <a:xfrm>
            <a:off x="650632" y="1842129"/>
            <a:ext cx="1837735" cy="41724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Callout: Left-Right Arrow 18">
            <a:extLst>
              <a:ext uri="{FF2B5EF4-FFF2-40B4-BE49-F238E27FC236}">
                <a16:creationId xmlns:a16="http://schemas.microsoft.com/office/drawing/2014/main" id="{4E6CE75F-1404-48F4-B400-1190249CFC18}"/>
              </a:ext>
            </a:extLst>
          </p:cNvPr>
          <p:cNvSpPr/>
          <p:nvPr/>
        </p:nvSpPr>
        <p:spPr>
          <a:xfrm>
            <a:off x="5900893" y="1779510"/>
            <a:ext cx="212959" cy="4281970"/>
          </a:xfrm>
          <a:prstGeom prst="left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C8A7E-3E2F-47DC-95B5-38A758C6D267}"/>
              </a:ext>
            </a:extLst>
          </p:cNvPr>
          <p:cNvSpPr/>
          <p:nvPr/>
        </p:nvSpPr>
        <p:spPr>
          <a:xfrm>
            <a:off x="6096000" y="3164830"/>
            <a:ext cx="2012864" cy="755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E5977C-CD3B-4770-BCFE-CF9098731252}"/>
              </a:ext>
            </a:extLst>
          </p:cNvPr>
          <p:cNvSpPr/>
          <p:nvPr/>
        </p:nvSpPr>
        <p:spPr>
          <a:xfrm>
            <a:off x="6052300" y="4345206"/>
            <a:ext cx="2198971" cy="7231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D1FBDC-BA50-4874-81E7-720A1A9B7508}"/>
              </a:ext>
            </a:extLst>
          </p:cNvPr>
          <p:cNvSpPr/>
          <p:nvPr/>
        </p:nvSpPr>
        <p:spPr>
          <a:xfrm>
            <a:off x="6118682" y="5310226"/>
            <a:ext cx="2198970" cy="51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9F3CF1-0499-4A6E-BCFF-22C974540F3E}"/>
              </a:ext>
            </a:extLst>
          </p:cNvPr>
          <p:cNvSpPr/>
          <p:nvPr/>
        </p:nvSpPr>
        <p:spPr>
          <a:xfrm>
            <a:off x="7713219" y="2573292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710B9A-E9AF-43A8-98E8-40CAA170A054}"/>
              </a:ext>
            </a:extLst>
          </p:cNvPr>
          <p:cNvSpPr/>
          <p:nvPr/>
        </p:nvSpPr>
        <p:spPr>
          <a:xfrm>
            <a:off x="7911240" y="4351129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5C6E45-4891-4140-BBE6-78D99B9259EB}"/>
              </a:ext>
            </a:extLst>
          </p:cNvPr>
          <p:cNvSpPr/>
          <p:nvPr/>
        </p:nvSpPr>
        <p:spPr>
          <a:xfrm>
            <a:off x="8108864" y="5301401"/>
            <a:ext cx="3626318" cy="518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7E5BF4-1FE4-4569-9F53-2147311C35BF}"/>
              </a:ext>
            </a:extLst>
          </p:cNvPr>
          <p:cNvSpPr/>
          <p:nvPr/>
        </p:nvSpPr>
        <p:spPr>
          <a:xfrm>
            <a:off x="8038010" y="3363184"/>
            <a:ext cx="3697172" cy="37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দুঃখিত!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7" name="Callout: Down Arrow 26">
            <a:extLst>
              <a:ext uri="{FF2B5EF4-FFF2-40B4-BE49-F238E27FC236}">
                <a16:creationId xmlns:a16="http://schemas.microsoft.com/office/drawing/2014/main" id="{E0656284-B69A-44F7-8802-275B3B4CFBEC}"/>
              </a:ext>
            </a:extLst>
          </p:cNvPr>
          <p:cNvSpPr/>
          <p:nvPr/>
        </p:nvSpPr>
        <p:spPr>
          <a:xfrm>
            <a:off x="6166889" y="1876813"/>
            <a:ext cx="2058308" cy="39064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665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3802EE00-0756-4AC0-900B-D29C391DD7C7}"/>
              </a:ext>
            </a:extLst>
          </p:cNvPr>
          <p:cNvSpPr/>
          <p:nvPr/>
        </p:nvSpPr>
        <p:spPr>
          <a:xfrm>
            <a:off x="824459" y="2443397"/>
            <a:ext cx="10403173" cy="373255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িধা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A4CBED1-93FF-4DB8-8D5E-919ABAA01A8B}"/>
              </a:ext>
            </a:extLst>
          </p:cNvPr>
          <p:cNvSpPr/>
          <p:nvPr/>
        </p:nvSpPr>
        <p:spPr>
          <a:xfrm>
            <a:off x="3675089" y="682053"/>
            <a:ext cx="4841822" cy="155148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5B0A6D-5E18-4BDE-903E-5E1B77291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2" y="219785"/>
            <a:ext cx="11799758" cy="6589114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F67380-49E5-49FF-B860-4E80E3A88402}"/>
              </a:ext>
            </a:extLst>
          </p:cNvPr>
          <p:cNvSpPr/>
          <p:nvPr/>
        </p:nvSpPr>
        <p:spPr>
          <a:xfrm>
            <a:off x="8535446" y="155428"/>
            <a:ext cx="1573743" cy="36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509DDD-5AB9-40A4-BC2F-8FC5AB18E7A7}"/>
              </a:ext>
            </a:extLst>
          </p:cNvPr>
          <p:cNvSpPr/>
          <p:nvPr/>
        </p:nvSpPr>
        <p:spPr>
          <a:xfrm>
            <a:off x="8689762" y="230093"/>
            <a:ext cx="284872" cy="311045"/>
          </a:xfrm>
          <a:custGeom>
            <a:avLst/>
            <a:gdLst>
              <a:gd name="connsiteX0" fmla="*/ 258766 w 533086"/>
              <a:gd name="connsiteY0" fmla="*/ 0 h 550984"/>
              <a:gd name="connsiteX1" fmla="*/ 533086 w 533086"/>
              <a:gd name="connsiteY1" fmla="*/ 275492 h 550984"/>
              <a:gd name="connsiteX2" fmla="*/ 258766 w 533086"/>
              <a:gd name="connsiteY2" fmla="*/ 550984 h 550984"/>
              <a:gd name="connsiteX3" fmla="*/ 6004 w 533086"/>
              <a:gd name="connsiteY3" fmla="*/ 382726 h 550984"/>
              <a:gd name="connsiteX4" fmla="*/ 0 w 533086"/>
              <a:gd name="connsiteY4" fmla="*/ 352864 h 550984"/>
              <a:gd name="connsiteX5" fmla="*/ 148113 w 533086"/>
              <a:gd name="connsiteY5" fmla="*/ 352864 h 550984"/>
              <a:gd name="connsiteX6" fmla="*/ 161780 w 533086"/>
              <a:gd name="connsiteY6" fmla="*/ 373308 h 550984"/>
              <a:gd name="connsiteX7" fmla="*/ 258766 w 533086"/>
              <a:gd name="connsiteY7" fmla="*/ 413824 h 550984"/>
              <a:gd name="connsiteX8" fmla="*/ 395926 w 533086"/>
              <a:gd name="connsiteY8" fmla="*/ 275492 h 550984"/>
              <a:gd name="connsiteX9" fmla="*/ 258766 w 533086"/>
              <a:gd name="connsiteY9" fmla="*/ 137160 h 550984"/>
              <a:gd name="connsiteX10" fmla="*/ 161780 w 533086"/>
              <a:gd name="connsiteY10" fmla="*/ 177676 h 550984"/>
              <a:gd name="connsiteX11" fmla="*/ 148113 w 533086"/>
              <a:gd name="connsiteY11" fmla="*/ 198120 h 550984"/>
              <a:gd name="connsiteX12" fmla="*/ 0 w 533086"/>
              <a:gd name="connsiteY12" fmla="*/ 198120 h 550984"/>
              <a:gd name="connsiteX13" fmla="*/ 6004 w 533086"/>
              <a:gd name="connsiteY13" fmla="*/ 168258 h 550984"/>
              <a:gd name="connsiteX14" fmla="*/ 258766 w 533086"/>
              <a:gd name="connsiteY14" fmla="*/ 0 h 55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086" h="550984">
                <a:moveTo>
                  <a:pt x="258766" y="0"/>
                </a:moveTo>
                <a:cubicBezTo>
                  <a:pt x="410269" y="0"/>
                  <a:pt x="533086" y="123342"/>
                  <a:pt x="533086" y="275492"/>
                </a:cubicBezTo>
                <a:cubicBezTo>
                  <a:pt x="533086" y="427642"/>
                  <a:pt x="410269" y="550984"/>
                  <a:pt x="258766" y="550984"/>
                </a:cubicBezTo>
                <a:cubicBezTo>
                  <a:pt x="145139" y="550984"/>
                  <a:pt x="47648" y="481604"/>
                  <a:pt x="6004" y="382726"/>
                </a:cubicBezTo>
                <a:lnTo>
                  <a:pt x="0" y="352864"/>
                </a:lnTo>
                <a:lnTo>
                  <a:pt x="148113" y="352864"/>
                </a:lnTo>
                <a:lnTo>
                  <a:pt x="161780" y="373308"/>
                </a:lnTo>
                <a:cubicBezTo>
                  <a:pt x="186601" y="398341"/>
                  <a:pt x="220891" y="413824"/>
                  <a:pt x="258766" y="413824"/>
                </a:cubicBezTo>
                <a:cubicBezTo>
                  <a:pt x="334517" y="413824"/>
                  <a:pt x="395926" y="351891"/>
                  <a:pt x="395926" y="275492"/>
                </a:cubicBezTo>
                <a:cubicBezTo>
                  <a:pt x="395926" y="199093"/>
                  <a:pt x="334517" y="137160"/>
                  <a:pt x="258766" y="137160"/>
                </a:cubicBezTo>
                <a:cubicBezTo>
                  <a:pt x="220891" y="137160"/>
                  <a:pt x="186601" y="152643"/>
                  <a:pt x="161780" y="177676"/>
                </a:cubicBezTo>
                <a:lnTo>
                  <a:pt x="148113" y="198120"/>
                </a:lnTo>
                <a:lnTo>
                  <a:pt x="0" y="198120"/>
                </a:lnTo>
                <a:lnTo>
                  <a:pt x="6004" y="168258"/>
                </a:lnTo>
                <a:cubicBezTo>
                  <a:pt x="47648" y="69380"/>
                  <a:pt x="145139" y="0"/>
                  <a:pt x="25876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57CECF-8F46-4EDB-AC6E-292620A80EAE}"/>
              </a:ext>
            </a:extLst>
          </p:cNvPr>
          <p:cNvSpPr/>
          <p:nvPr/>
        </p:nvSpPr>
        <p:spPr>
          <a:xfrm>
            <a:off x="4309896" y="3335748"/>
            <a:ext cx="1573743" cy="36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F24138-2B26-48CE-9666-E4AD530265E6}"/>
              </a:ext>
            </a:extLst>
          </p:cNvPr>
          <p:cNvSpPr/>
          <p:nvPr/>
        </p:nvSpPr>
        <p:spPr>
          <a:xfrm>
            <a:off x="6196313" y="3822491"/>
            <a:ext cx="2246141" cy="6295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Enter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ED5902-2C1E-40FF-B6E2-2964A7F44FA3}"/>
              </a:ext>
            </a:extLst>
          </p:cNvPr>
          <p:cNvCxnSpPr>
            <a:cxnSpLocks/>
          </p:cNvCxnSpPr>
          <p:nvPr/>
        </p:nvCxnSpPr>
        <p:spPr>
          <a:xfrm flipH="1">
            <a:off x="5516380" y="4452079"/>
            <a:ext cx="7345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F5A54-9656-40E5-A71A-014B5E27A389}"/>
              </a:ext>
            </a:extLst>
          </p:cNvPr>
          <p:cNvGrpSpPr/>
          <p:nvPr/>
        </p:nvGrpSpPr>
        <p:grpSpPr>
          <a:xfrm>
            <a:off x="6285922" y="4019708"/>
            <a:ext cx="527643" cy="247815"/>
            <a:chOff x="6285922" y="3867462"/>
            <a:chExt cx="1194170" cy="40006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DA1F29-4980-4EF9-9283-1E12A6DEEDC0}"/>
                </a:ext>
              </a:extLst>
            </p:cNvPr>
            <p:cNvCxnSpPr>
              <a:cxnSpLocks/>
            </p:cNvCxnSpPr>
            <p:nvPr/>
          </p:nvCxnSpPr>
          <p:spPr>
            <a:xfrm>
              <a:off x="7480092" y="3867462"/>
              <a:ext cx="0" cy="314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47E77C-D2FD-43D4-9564-0EFFAA8E9A4D}"/>
                </a:ext>
              </a:extLst>
            </p:cNvPr>
            <p:cNvCxnSpPr/>
            <p:nvPr/>
          </p:nvCxnSpPr>
          <p:spPr>
            <a:xfrm flipH="1">
              <a:off x="6565692" y="4182256"/>
              <a:ext cx="914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FCA4EFF-34B4-45D5-B1EF-2E57AE24AFA1}"/>
                </a:ext>
              </a:extLst>
            </p:cNvPr>
            <p:cNvSpPr/>
            <p:nvPr/>
          </p:nvSpPr>
          <p:spPr>
            <a:xfrm rot="16200000">
              <a:off x="6345859" y="4012718"/>
              <a:ext cx="194869" cy="31474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7A37028-10DA-4385-A6D9-AC8AC9E45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0" y="80477"/>
            <a:ext cx="11962151" cy="64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43735-F340-4D89-97F2-B6AD941FE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32" y="525076"/>
            <a:ext cx="4948850" cy="254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63B3AC-7754-438B-9F81-6220E50D2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22" y="3322975"/>
            <a:ext cx="5929130" cy="25198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BCCB04-03FC-4D87-9B34-FF9714AF9DF9}"/>
              </a:ext>
            </a:extLst>
          </p:cNvPr>
          <p:cNvSpPr/>
          <p:nvPr/>
        </p:nvSpPr>
        <p:spPr>
          <a:xfrm>
            <a:off x="2081711" y="5864825"/>
            <a:ext cx="6493815" cy="57713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DA322-5340-4075-8BE9-24B651E0A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68" y="3308429"/>
            <a:ext cx="3801639" cy="2534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FC2E32-36DF-4794-86F9-2348E326A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68" y="431119"/>
            <a:ext cx="4482752" cy="26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7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841EA2-85CD-47F5-A920-8B6395F19E8B}"/>
              </a:ext>
            </a:extLst>
          </p:cNvPr>
          <p:cNvSpPr/>
          <p:nvPr/>
        </p:nvSpPr>
        <p:spPr>
          <a:xfrm>
            <a:off x="3222886" y="1146747"/>
            <a:ext cx="4586990" cy="989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EDAACF-AC70-4901-BE48-83B5F44F1880}"/>
              </a:ext>
            </a:extLst>
          </p:cNvPr>
          <p:cNvSpPr/>
          <p:nvPr/>
        </p:nvSpPr>
        <p:spPr>
          <a:xfrm>
            <a:off x="722027" y="2136098"/>
            <a:ext cx="10747946" cy="3147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াঠ্যবিষয়ে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৩.ইন্টারনেট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 </a:t>
            </a:r>
          </a:p>
        </p:txBody>
      </p:sp>
    </p:spTree>
    <p:extLst>
      <p:ext uri="{BB962C8B-B14F-4D97-AF65-F5344CB8AC3E}">
        <p14:creationId xmlns:p14="http://schemas.microsoft.com/office/powerpoint/2010/main" val="38561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6F6DF-45FC-4C81-8C07-8869D1C96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59" y="552504"/>
            <a:ext cx="3668416" cy="2441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81C7E0-843F-4376-863F-6E0DAC7B0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28" y="3671391"/>
            <a:ext cx="3692577" cy="1847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ABEB2-FEBB-4382-A16B-06D44CCFA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79" y="3213006"/>
            <a:ext cx="3357796" cy="2212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744284-1A1E-4A0C-A23F-D5501C88E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28" y="492543"/>
            <a:ext cx="5427264" cy="30528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B1955C-E833-48E2-9E46-E81A6684A127}"/>
              </a:ext>
            </a:extLst>
          </p:cNvPr>
          <p:cNvSpPr/>
          <p:nvPr/>
        </p:nvSpPr>
        <p:spPr>
          <a:xfrm>
            <a:off x="983615" y="5645188"/>
            <a:ext cx="9944214" cy="8394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695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38F3A-D98A-408C-A4D5-31BADA74B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1" y="563804"/>
            <a:ext cx="9741268" cy="48998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684632-ACE8-42B2-871D-112F2995D0AA}"/>
              </a:ext>
            </a:extLst>
          </p:cNvPr>
          <p:cNvSpPr/>
          <p:nvPr/>
        </p:nvSpPr>
        <p:spPr>
          <a:xfrm>
            <a:off x="1081631" y="5619639"/>
            <a:ext cx="9741267" cy="6745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হ।  </a:t>
            </a:r>
          </a:p>
        </p:txBody>
      </p:sp>
    </p:spTree>
    <p:extLst>
      <p:ext uri="{BB962C8B-B14F-4D97-AF65-F5344CB8AC3E}">
        <p14:creationId xmlns:p14="http://schemas.microsoft.com/office/powerpoint/2010/main" val="41198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2D0CA-D02D-487D-B001-1C7072CE3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4" y="731980"/>
            <a:ext cx="5025716" cy="28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8ABF41-88CA-4353-9C55-3DC7CDDFF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63" y="731980"/>
            <a:ext cx="4645240" cy="312303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3C07F2-A8BA-41D6-910D-CF49C73C694E}"/>
              </a:ext>
            </a:extLst>
          </p:cNvPr>
          <p:cNvSpPr/>
          <p:nvPr/>
        </p:nvSpPr>
        <p:spPr>
          <a:xfrm>
            <a:off x="2041160" y="4931763"/>
            <a:ext cx="8109680" cy="101933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E39359-EFA9-4CFF-B0C3-D38D65116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0453"/>
            <a:ext cx="4177766" cy="2095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00FF6E-A76C-4B32-A5F8-D9A69CF1B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398" y="4130453"/>
            <a:ext cx="3431390" cy="2013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E6F23C-B521-4CDF-BBC2-B534C44E1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30"/>
            <a:ext cx="6667500" cy="381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70B01-7A75-48C4-8E33-6047A83E0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5" y="153830"/>
            <a:ext cx="5158103" cy="40584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F939AD-8400-4024-AF78-38268C737972}"/>
              </a:ext>
            </a:extLst>
          </p:cNvPr>
          <p:cNvSpPr/>
          <p:nvPr/>
        </p:nvSpPr>
        <p:spPr>
          <a:xfrm>
            <a:off x="4243746" y="4378859"/>
            <a:ext cx="4177766" cy="1765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</p:spTree>
    <p:extLst>
      <p:ext uri="{BB962C8B-B14F-4D97-AF65-F5344CB8AC3E}">
        <p14:creationId xmlns:p14="http://schemas.microsoft.com/office/powerpoint/2010/main" val="6664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1A16FD-C2C9-420B-A323-02D3A6D7F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38" y="883800"/>
            <a:ext cx="3042630" cy="4521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2978D6-6F41-4AEE-9F50-274CBD32F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5" y="670069"/>
            <a:ext cx="6667500" cy="381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076D70-BC8D-483B-9B93-99701B3266CD}"/>
              </a:ext>
            </a:extLst>
          </p:cNvPr>
          <p:cNvSpPr/>
          <p:nvPr/>
        </p:nvSpPr>
        <p:spPr>
          <a:xfrm>
            <a:off x="12192000" y="4813346"/>
            <a:ext cx="6478261" cy="592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732372-4DDD-4BD1-A25E-EC69A959CB5D}"/>
              </a:ext>
            </a:extLst>
          </p:cNvPr>
          <p:cNvSpPr/>
          <p:nvPr/>
        </p:nvSpPr>
        <p:spPr>
          <a:xfrm>
            <a:off x="11462657" y="6378725"/>
            <a:ext cx="12616543" cy="592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ংক্রা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্থীদের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০খ্রিঃ প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্যন্ত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্ঠান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োষনা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E590A3-82A1-487E-919F-ADC20C60A3ED}"/>
              </a:ext>
            </a:extLst>
          </p:cNvPr>
          <p:cNvSpPr/>
          <p:nvPr/>
        </p:nvSpPr>
        <p:spPr>
          <a:xfrm>
            <a:off x="87682" y="6265991"/>
            <a:ext cx="1753644" cy="59200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</p:spTree>
    <p:extLst>
      <p:ext uri="{BB962C8B-B14F-4D97-AF65-F5344CB8AC3E}">
        <p14:creationId xmlns:p14="http://schemas.microsoft.com/office/powerpoint/2010/main" val="33497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90743 0.0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78" y="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2.07005 -0.02709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03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447</TotalTime>
  <Words>1056</Words>
  <Application>Microsoft Office PowerPoint</Application>
  <PresentationFormat>Widescreen</PresentationFormat>
  <Paragraphs>110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296</cp:revision>
  <dcterms:created xsi:type="dcterms:W3CDTF">2020-04-17T13:16:07Z</dcterms:created>
  <dcterms:modified xsi:type="dcterms:W3CDTF">2020-04-25T05:35:31Z</dcterms:modified>
</cp:coreProperties>
</file>