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0" r:id="rId4"/>
    <p:sldId id="261" r:id="rId5"/>
    <p:sldId id="259" r:id="rId6"/>
    <p:sldId id="262" r:id="rId7"/>
    <p:sldId id="258" r:id="rId8"/>
    <p:sldId id="263" r:id="rId9"/>
    <p:sldId id="264" r:id="rId10"/>
    <p:sldId id="265" r:id="rId11"/>
    <p:sldId id="283" r:id="rId12"/>
    <p:sldId id="284" r:id="rId13"/>
    <p:sldId id="285" r:id="rId14"/>
    <p:sldId id="286" r:id="rId15"/>
    <p:sldId id="287" r:id="rId16"/>
    <p:sldId id="266" r:id="rId17"/>
    <p:sldId id="267" r:id="rId18"/>
    <p:sldId id="288" r:id="rId19"/>
    <p:sldId id="268" r:id="rId20"/>
    <p:sldId id="269" r:id="rId21"/>
    <p:sldId id="270" r:id="rId22"/>
    <p:sldId id="271" r:id="rId23"/>
    <p:sldId id="289" r:id="rId24"/>
    <p:sldId id="272" r:id="rId25"/>
    <p:sldId id="292" r:id="rId26"/>
    <p:sldId id="290" r:id="rId27"/>
    <p:sldId id="29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12F"/>
    <a:srgbClr val="CAA554"/>
    <a:srgbClr val="5ACE5F"/>
    <a:srgbClr val="F70D18"/>
    <a:srgbClr val="96C70E"/>
    <a:srgbClr val="C80000"/>
    <a:srgbClr val="00C459"/>
    <a:srgbClr val="007033"/>
    <a:srgbClr val="00B05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4B59-4830-49B8-8FA0-0F27E98A0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4B46C-AAD8-4CB7-AF17-49FF146F3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ECEC-0E5B-4167-89E9-190023ED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4814-1554-41FB-BFCD-68DB243F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39EF-D2C4-473E-AF5D-58BE5AF5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8B64-B712-497D-8B49-E7C39464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7FAA-9B89-41E8-AEDB-DF3C8A620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B7F59-9865-439C-BA6D-3FC5193B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457E-3AC4-4A0B-8C5E-BCD09A4F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47ED7-89DF-4DE7-899B-0894769D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69A75-4B8A-4EC8-8F1C-84B5846ED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CDFD4-6C55-4266-9A57-71E33C2E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E42F-87D1-4421-A8CB-168EBC1D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092BD-786A-4E2B-816E-1D0FA15F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23D0-B461-4500-A7FC-ED4B8D08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5F04-5EEA-44D0-9A36-95CC8C80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2642-9BF1-4229-858B-01AA62D0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35606-3E55-4FF4-8C07-F9990262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622E-6B80-430D-982F-D3047617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1C3A-366D-47AB-97F7-BFA1A993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D367-16F0-4A68-BA5C-8D2B6502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91A2E-60F7-4404-B6D5-46E6C3639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92420-316E-46F2-B61F-18FE8B44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9D130-802C-4743-B17B-2447D29F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B4C5-F779-4EEF-AFF3-F09A253F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7A73-5F01-4D3E-A6F7-1239C27E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8668E-342F-415A-9A92-550B36C1F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8B06C-7EE3-41BE-9AD4-12AFBC3D5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8746D-F4B6-4C29-A499-F43E0C16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FE5F6-01FC-4FDC-878E-A864E39B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04AF-6BAF-4592-BA72-B5DF1C5A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2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4C7A-39D7-4840-B8E7-B7E29539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E6FF1-C2A8-46EA-A15F-4F5A9C7D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7BD66-1E5C-4F86-A311-7422E1E66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A4299-9929-4E23-8BF3-1DA7F1D07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DD748-7900-4252-9DA6-3335A51C5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E2733-61B1-4F22-A380-24AE8A91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1E165-3CA2-4834-8010-63D8982B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BD305-3EE8-4E43-A70C-AF46A8FB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47F4-B32E-4DD3-866E-7FA623E6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B312B-B5AE-4C56-AB48-BF3D5065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5BAB0-B636-4E79-80A7-8A123482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3DD5C-D84C-49EB-BFEF-A41BE221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1C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043FB-DFC3-4B6B-AF7E-A7C0A3AF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8013D-F827-44BC-B76A-686E86E7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Achintya  Kumar Mondal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FCBBB-6B69-49C4-BA82-BF1860E4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804C3C-5169-41FE-BC1B-54550915F70E}"/>
              </a:ext>
            </a:extLst>
          </p:cNvPr>
          <p:cNvSpPr/>
          <p:nvPr userDrawn="1"/>
        </p:nvSpPr>
        <p:spPr>
          <a:xfrm>
            <a:off x="5536726" y="2869726"/>
            <a:ext cx="1118547" cy="1118547"/>
          </a:xfrm>
          <a:prstGeom prst="ellipse">
            <a:avLst/>
          </a:prstGeom>
          <a:noFill/>
          <a:ln>
            <a:solidFill>
              <a:srgbClr val="5525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1001C-1190-4C11-B61B-01C4D11788EC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7544" y="0"/>
            <a:ext cx="5174456" cy="2753581"/>
          </a:xfrm>
          <a:prstGeom prst="straightConnector1">
            <a:avLst/>
          </a:prstGeom>
          <a:ln>
            <a:solidFill>
              <a:srgbClr val="552579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720ADC-C902-48CD-A94D-1A02BF14BB7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017548" y="4104420"/>
            <a:ext cx="5174452" cy="2753580"/>
          </a:xfrm>
          <a:prstGeom prst="straightConnector1">
            <a:avLst/>
          </a:prstGeom>
          <a:ln>
            <a:solidFill>
              <a:srgbClr val="552579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6604D8-FE59-4D53-87BB-680527BE4D4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04420"/>
            <a:ext cx="5174451" cy="2753580"/>
          </a:xfrm>
          <a:prstGeom prst="straightConnector1">
            <a:avLst/>
          </a:prstGeom>
          <a:ln>
            <a:solidFill>
              <a:srgbClr val="552579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27C006-A86E-4BBF-99DC-04CBD23DEF46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5164365" cy="2748212"/>
          </a:xfrm>
          <a:prstGeom prst="straightConnector1">
            <a:avLst/>
          </a:prstGeom>
          <a:ln>
            <a:solidFill>
              <a:srgbClr val="552579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CD9804A-5387-426A-959B-2E0A8EFA5439}"/>
              </a:ext>
            </a:extLst>
          </p:cNvPr>
          <p:cNvSpPr/>
          <p:nvPr userDrawn="1"/>
        </p:nvSpPr>
        <p:spPr>
          <a:xfrm>
            <a:off x="6470972" y="2640353"/>
            <a:ext cx="525764" cy="525764"/>
          </a:xfrm>
          <a:prstGeom prst="ellipse">
            <a:avLst/>
          </a:prstGeom>
          <a:noFill/>
          <a:ln>
            <a:solidFill>
              <a:srgbClr val="5525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03EFC5-CD80-478F-B412-BB52AFA40EF8}"/>
              </a:ext>
            </a:extLst>
          </p:cNvPr>
          <p:cNvSpPr/>
          <p:nvPr userDrawn="1"/>
        </p:nvSpPr>
        <p:spPr>
          <a:xfrm>
            <a:off x="6483379" y="3675390"/>
            <a:ext cx="525764" cy="525764"/>
          </a:xfrm>
          <a:prstGeom prst="ellipse">
            <a:avLst/>
          </a:prstGeom>
          <a:noFill/>
          <a:ln>
            <a:solidFill>
              <a:srgbClr val="5525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72D642-7C55-4376-8CF1-525C1A837812}"/>
              </a:ext>
            </a:extLst>
          </p:cNvPr>
          <p:cNvSpPr/>
          <p:nvPr userDrawn="1"/>
        </p:nvSpPr>
        <p:spPr>
          <a:xfrm>
            <a:off x="5192832" y="3684116"/>
            <a:ext cx="525764" cy="525764"/>
          </a:xfrm>
          <a:prstGeom prst="ellipse">
            <a:avLst/>
          </a:prstGeom>
          <a:noFill/>
          <a:ln>
            <a:solidFill>
              <a:srgbClr val="5525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005890-8221-435C-8C0F-20B9CCDE9FEE}"/>
              </a:ext>
            </a:extLst>
          </p:cNvPr>
          <p:cNvSpPr/>
          <p:nvPr userDrawn="1"/>
        </p:nvSpPr>
        <p:spPr>
          <a:xfrm>
            <a:off x="5185173" y="2648120"/>
            <a:ext cx="525764" cy="525764"/>
          </a:xfrm>
          <a:prstGeom prst="ellipse">
            <a:avLst/>
          </a:prstGeom>
          <a:noFill/>
          <a:ln>
            <a:solidFill>
              <a:srgbClr val="5525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0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25E1-BF60-43E0-B96F-CF7B0ED3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5827-D952-41D4-906C-E2B81DA6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31F8-2F27-483E-BBE6-13745B0D1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59F66-F02F-4151-9F91-794A398A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786A2-0500-4DA6-8E02-66560EBD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FB58A-0B38-46DB-994E-ECC267C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472B-3E8F-45DC-BB1C-86AC8FD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D8FC6-C3CD-45BF-A1CA-4B4AEAADB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063DB-B394-4D5C-BD09-8292DEE0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DE725-134B-499F-84FA-3B9CF6CA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4CCE-205A-4918-AC49-6962EB5B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1CEC2-D0CD-45B0-AE45-BE8C44C3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DD13B-5C01-4D6F-AD11-0731D646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AA1C-78D2-47A2-9562-14CD6869D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8B1A-27B8-4DC9-8196-1C33F7565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FA72-5CA7-450F-AEEE-D2F5B6CEDC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A1A85-0E7A-4750-837B-858698FCA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7CB9-457E-4970-A989-32334E18E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DE65-D943-472B-B9BA-0A7BECDE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4 Creative Instagram Post Ideas You Can Copy | Sellfy">
            <a:extLst>
              <a:ext uri="{FF2B5EF4-FFF2-40B4-BE49-F238E27FC236}">
                <a16:creationId xmlns:a16="http://schemas.microsoft.com/office/drawing/2014/main" id="{9D10C427-5B58-40B1-9A9B-5F9446A3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E4EF43-23C5-4792-8CC7-2019608B941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32C5B6-81BE-42B6-8CDC-ECECF82A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D24EC9-5EA3-4B6D-8C1D-49910A9A4D6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D7DC3F1-5129-4292-A2C3-651A55A544B5}"/>
              </a:ext>
            </a:extLst>
          </p:cNvPr>
          <p:cNvSpPr txBox="1"/>
          <p:nvPr/>
        </p:nvSpPr>
        <p:spPr>
          <a:xfrm>
            <a:off x="-19050" y="-1"/>
            <a:ext cx="12211050" cy="6858000"/>
          </a:xfrm>
          <a:custGeom>
            <a:avLst/>
            <a:gdLst/>
            <a:ahLst/>
            <a:cxnLst/>
            <a:rect l="l" t="t" r="r" b="b"/>
            <a:pathLst>
              <a:path w="12211050" h="6858000">
                <a:moveTo>
                  <a:pt x="0" y="0"/>
                </a:moveTo>
                <a:lnTo>
                  <a:pt x="12211050" y="0"/>
                </a:lnTo>
                <a:lnTo>
                  <a:pt x="1221105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796135" y="2407960"/>
                </a:moveTo>
                <a:cubicBezTo>
                  <a:pt x="9720161" y="2407960"/>
                  <a:pt x="9660361" y="2417498"/>
                  <a:pt x="9616734" y="2436574"/>
                </a:cubicBezTo>
                <a:cubicBezTo>
                  <a:pt x="9573108" y="2455651"/>
                  <a:pt x="9540429" y="2481860"/>
                  <a:pt x="9518698" y="2515202"/>
                </a:cubicBezTo>
                <a:cubicBezTo>
                  <a:pt x="9496968" y="2548544"/>
                  <a:pt x="9486103" y="2583960"/>
                  <a:pt x="9486103" y="2621449"/>
                </a:cubicBezTo>
                <a:cubicBezTo>
                  <a:pt x="9486103" y="2678512"/>
                  <a:pt x="9507335" y="2725457"/>
                  <a:pt x="9549801" y="2762282"/>
                </a:cubicBezTo>
                <a:cubicBezTo>
                  <a:pt x="9591935" y="2799108"/>
                  <a:pt x="9662434" y="2828635"/>
                  <a:pt x="9761300" y="2850863"/>
                </a:cubicBezTo>
                <a:cubicBezTo>
                  <a:pt x="9821680" y="2864134"/>
                  <a:pt x="9860165" y="2878234"/>
                  <a:pt x="9876753" y="2893163"/>
                </a:cubicBezTo>
                <a:cubicBezTo>
                  <a:pt x="9893341" y="2908092"/>
                  <a:pt x="9901636" y="2925012"/>
                  <a:pt x="9901636" y="2943923"/>
                </a:cubicBezTo>
                <a:cubicBezTo>
                  <a:pt x="9901636" y="2963828"/>
                  <a:pt x="9892927" y="2981329"/>
                  <a:pt x="9875509" y="2996424"/>
                </a:cubicBezTo>
                <a:cubicBezTo>
                  <a:pt x="9858092" y="3011519"/>
                  <a:pt x="9833292" y="3019067"/>
                  <a:pt x="9801111" y="3019067"/>
                </a:cubicBezTo>
                <a:cubicBezTo>
                  <a:pt x="9757982" y="3019067"/>
                  <a:pt x="9724806" y="3004303"/>
                  <a:pt x="9701583" y="2974776"/>
                </a:cubicBezTo>
                <a:cubicBezTo>
                  <a:pt x="9687316" y="2956529"/>
                  <a:pt x="9677861" y="2929989"/>
                  <a:pt x="9673217" y="2895153"/>
                </a:cubicBezTo>
                <a:lnTo>
                  <a:pt x="9458732" y="2908590"/>
                </a:lnTo>
                <a:cubicBezTo>
                  <a:pt x="9465036" y="2982241"/>
                  <a:pt x="9492074" y="3042954"/>
                  <a:pt x="9539848" y="3090728"/>
                </a:cubicBezTo>
                <a:cubicBezTo>
                  <a:pt x="9587622" y="3138501"/>
                  <a:pt x="9673548" y="3162388"/>
                  <a:pt x="9797628" y="3162388"/>
                </a:cubicBezTo>
                <a:cubicBezTo>
                  <a:pt x="9868293" y="3162388"/>
                  <a:pt x="9926849" y="3152187"/>
                  <a:pt x="9973296" y="3131783"/>
                </a:cubicBezTo>
                <a:cubicBezTo>
                  <a:pt x="10019742" y="3111380"/>
                  <a:pt x="10055905" y="3081438"/>
                  <a:pt x="10081783" y="3041958"/>
                </a:cubicBezTo>
                <a:cubicBezTo>
                  <a:pt x="10107660" y="3002479"/>
                  <a:pt x="10120599" y="2959350"/>
                  <a:pt x="10120599" y="2912571"/>
                </a:cubicBezTo>
                <a:cubicBezTo>
                  <a:pt x="10120599" y="2872759"/>
                  <a:pt x="10110895" y="2836763"/>
                  <a:pt x="10091487" y="2804582"/>
                </a:cubicBezTo>
                <a:cubicBezTo>
                  <a:pt x="10072079" y="2772401"/>
                  <a:pt x="10041058" y="2745445"/>
                  <a:pt x="9998427" y="2723715"/>
                </a:cubicBezTo>
                <a:cubicBezTo>
                  <a:pt x="9955795" y="2701985"/>
                  <a:pt x="9885213" y="2680503"/>
                  <a:pt x="9786680" y="2659270"/>
                </a:cubicBezTo>
                <a:cubicBezTo>
                  <a:pt x="9746868" y="2650976"/>
                  <a:pt x="9721654" y="2642018"/>
                  <a:pt x="9711038" y="2632397"/>
                </a:cubicBezTo>
                <a:cubicBezTo>
                  <a:pt x="9700090" y="2623108"/>
                  <a:pt x="9694616" y="2612657"/>
                  <a:pt x="9694616" y="2601046"/>
                </a:cubicBezTo>
                <a:cubicBezTo>
                  <a:pt x="9694616" y="2585121"/>
                  <a:pt x="9701250" y="2571602"/>
                  <a:pt x="9714521" y="2560488"/>
                </a:cubicBezTo>
                <a:cubicBezTo>
                  <a:pt x="9727791" y="2549374"/>
                  <a:pt x="9747531" y="2543817"/>
                  <a:pt x="9773741" y="2543817"/>
                </a:cubicBezTo>
                <a:cubicBezTo>
                  <a:pt x="9805590" y="2543817"/>
                  <a:pt x="9830555" y="2551281"/>
                  <a:pt x="9848636" y="2566211"/>
                </a:cubicBezTo>
                <a:cubicBezTo>
                  <a:pt x="9866717" y="2581140"/>
                  <a:pt x="9878578" y="2605027"/>
                  <a:pt x="9884218" y="2637871"/>
                </a:cubicBezTo>
                <a:lnTo>
                  <a:pt x="10096712" y="2625430"/>
                </a:lnTo>
                <a:cubicBezTo>
                  <a:pt x="10087422" y="2549788"/>
                  <a:pt x="10058310" y="2494633"/>
                  <a:pt x="10009375" y="2459964"/>
                </a:cubicBezTo>
                <a:cubicBezTo>
                  <a:pt x="9960440" y="2425294"/>
                  <a:pt x="9889360" y="2407960"/>
                  <a:pt x="9796135" y="2407960"/>
                </a:cubicBezTo>
                <a:close/>
                <a:moveTo>
                  <a:pt x="1531514" y="2420401"/>
                </a:moveTo>
                <a:lnTo>
                  <a:pt x="1531514" y="2600548"/>
                </a:lnTo>
                <a:lnTo>
                  <a:pt x="1761426" y="2600548"/>
                </a:lnTo>
                <a:lnTo>
                  <a:pt x="1761426" y="3149947"/>
                </a:lnTo>
                <a:lnTo>
                  <a:pt x="1986858" y="3149947"/>
                </a:lnTo>
                <a:lnTo>
                  <a:pt x="1986858" y="2600548"/>
                </a:lnTo>
                <a:lnTo>
                  <a:pt x="2216770" y="2600548"/>
                </a:lnTo>
                <a:lnTo>
                  <a:pt x="2216770" y="2420401"/>
                </a:lnTo>
                <a:lnTo>
                  <a:pt x="1531514" y="2420401"/>
                </a:lnTo>
                <a:close/>
                <a:moveTo>
                  <a:pt x="2317192" y="2420401"/>
                </a:moveTo>
                <a:lnTo>
                  <a:pt x="2317192" y="3149947"/>
                </a:lnTo>
                <a:lnTo>
                  <a:pt x="2542625" y="3149947"/>
                </a:lnTo>
                <a:lnTo>
                  <a:pt x="2542625" y="2854844"/>
                </a:lnTo>
                <a:lnTo>
                  <a:pt x="2788958" y="2854844"/>
                </a:lnTo>
                <a:lnTo>
                  <a:pt x="2788958" y="3149947"/>
                </a:lnTo>
                <a:lnTo>
                  <a:pt x="3015386" y="3149947"/>
                </a:lnTo>
                <a:lnTo>
                  <a:pt x="3015386" y="2420401"/>
                </a:lnTo>
                <a:lnTo>
                  <a:pt x="2788958" y="2420401"/>
                </a:lnTo>
                <a:lnTo>
                  <a:pt x="2788958" y="2675692"/>
                </a:lnTo>
                <a:lnTo>
                  <a:pt x="2542625" y="2675692"/>
                </a:lnTo>
                <a:lnTo>
                  <a:pt x="2542625" y="2420401"/>
                </a:lnTo>
                <a:lnTo>
                  <a:pt x="2317192" y="2420401"/>
                </a:lnTo>
                <a:close/>
                <a:moveTo>
                  <a:pt x="3172879" y="2420401"/>
                </a:moveTo>
                <a:lnTo>
                  <a:pt x="3172879" y="3149947"/>
                </a:lnTo>
                <a:lnTo>
                  <a:pt x="3398810" y="3149947"/>
                </a:lnTo>
                <a:lnTo>
                  <a:pt x="3398810" y="2420401"/>
                </a:lnTo>
                <a:lnTo>
                  <a:pt x="3172879" y="2420401"/>
                </a:lnTo>
                <a:close/>
                <a:moveTo>
                  <a:pt x="3565465" y="2420401"/>
                </a:moveTo>
                <a:lnTo>
                  <a:pt x="3565465" y="3149947"/>
                </a:lnTo>
                <a:lnTo>
                  <a:pt x="3777461" y="3149947"/>
                </a:lnTo>
                <a:lnTo>
                  <a:pt x="3777461" y="2749375"/>
                </a:lnTo>
                <a:lnTo>
                  <a:pt x="4050668" y="3149947"/>
                </a:lnTo>
                <a:lnTo>
                  <a:pt x="4263161" y="3149947"/>
                </a:lnTo>
                <a:lnTo>
                  <a:pt x="4263161" y="2420401"/>
                </a:lnTo>
                <a:lnTo>
                  <a:pt x="4050668" y="2420401"/>
                </a:lnTo>
                <a:lnTo>
                  <a:pt x="4050668" y="2824021"/>
                </a:lnTo>
                <a:lnTo>
                  <a:pt x="3775968" y="2420401"/>
                </a:lnTo>
                <a:lnTo>
                  <a:pt x="3565465" y="2420401"/>
                </a:lnTo>
                <a:close/>
                <a:moveTo>
                  <a:pt x="4412692" y="2420401"/>
                </a:moveTo>
                <a:lnTo>
                  <a:pt x="4412692" y="3149947"/>
                </a:lnTo>
                <a:lnTo>
                  <a:pt x="4638125" y="3149947"/>
                </a:lnTo>
                <a:lnTo>
                  <a:pt x="4638125" y="2971923"/>
                </a:lnTo>
                <a:lnTo>
                  <a:pt x="4754597" y="2849922"/>
                </a:lnTo>
                <a:lnTo>
                  <a:pt x="4908416" y="3149947"/>
                </a:lnTo>
                <a:lnTo>
                  <a:pt x="5186031" y="3149947"/>
                </a:lnTo>
                <a:lnTo>
                  <a:pt x="4907863" y="2695769"/>
                </a:lnTo>
                <a:lnTo>
                  <a:pt x="5174087" y="2420401"/>
                </a:lnTo>
                <a:lnTo>
                  <a:pt x="4874264" y="2420401"/>
                </a:lnTo>
                <a:lnTo>
                  <a:pt x="4638125" y="2696096"/>
                </a:lnTo>
                <a:lnTo>
                  <a:pt x="4638125" y="2420401"/>
                </a:lnTo>
                <a:lnTo>
                  <a:pt x="4412692" y="2420401"/>
                </a:lnTo>
                <a:close/>
                <a:moveTo>
                  <a:pt x="5784320" y="2420401"/>
                </a:moveTo>
                <a:lnTo>
                  <a:pt x="5510118" y="3149947"/>
                </a:lnTo>
                <a:lnTo>
                  <a:pt x="5740294" y="3149947"/>
                </a:lnTo>
                <a:lnTo>
                  <a:pt x="5775852" y="3029517"/>
                </a:lnTo>
                <a:lnTo>
                  <a:pt x="6031789" y="3029517"/>
                </a:lnTo>
                <a:lnTo>
                  <a:pt x="6068288" y="3149947"/>
                </a:lnTo>
                <a:lnTo>
                  <a:pt x="6304358" y="3149947"/>
                </a:lnTo>
                <a:lnTo>
                  <a:pt x="6030218" y="2420401"/>
                </a:lnTo>
                <a:lnTo>
                  <a:pt x="5784320" y="2420401"/>
                </a:lnTo>
                <a:close/>
                <a:moveTo>
                  <a:pt x="6373846" y="2420401"/>
                </a:moveTo>
                <a:lnTo>
                  <a:pt x="6373846" y="3149947"/>
                </a:lnTo>
                <a:lnTo>
                  <a:pt x="6951114" y="3149947"/>
                </a:lnTo>
                <a:lnTo>
                  <a:pt x="6951114" y="2970298"/>
                </a:lnTo>
                <a:lnTo>
                  <a:pt x="6599279" y="2970298"/>
                </a:lnTo>
                <a:lnTo>
                  <a:pt x="6599279" y="2420401"/>
                </a:lnTo>
                <a:lnTo>
                  <a:pt x="6373846" y="2420401"/>
                </a:lnTo>
                <a:close/>
                <a:moveTo>
                  <a:pt x="6955927" y="2420401"/>
                </a:moveTo>
                <a:lnTo>
                  <a:pt x="7118236" y="3149947"/>
                </a:lnTo>
                <a:lnTo>
                  <a:pt x="7339300" y="3149947"/>
                </a:lnTo>
                <a:lnTo>
                  <a:pt x="7466759" y="2690622"/>
                </a:lnTo>
                <a:lnTo>
                  <a:pt x="7594716" y="3149947"/>
                </a:lnTo>
                <a:lnTo>
                  <a:pt x="7815778" y="3149947"/>
                </a:lnTo>
                <a:lnTo>
                  <a:pt x="7976595" y="2420401"/>
                </a:lnTo>
                <a:lnTo>
                  <a:pt x="7763588" y="2420401"/>
                </a:lnTo>
                <a:lnTo>
                  <a:pt x="7686414" y="2828275"/>
                </a:lnTo>
                <a:lnTo>
                  <a:pt x="7573309" y="2420401"/>
                </a:lnTo>
                <a:lnTo>
                  <a:pt x="7359960" y="2420401"/>
                </a:lnTo>
                <a:lnTo>
                  <a:pt x="7247134" y="2828819"/>
                </a:lnTo>
                <a:lnTo>
                  <a:pt x="7170046" y="2420401"/>
                </a:lnTo>
                <a:lnTo>
                  <a:pt x="6955927" y="2420401"/>
                </a:lnTo>
                <a:close/>
                <a:moveTo>
                  <a:pt x="8251294" y="2420401"/>
                </a:moveTo>
                <a:lnTo>
                  <a:pt x="7977093" y="3149947"/>
                </a:lnTo>
                <a:lnTo>
                  <a:pt x="8207268" y="3149947"/>
                </a:lnTo>
                <a:lnTo>
                  <a:pt x="8242826" y="3029517"/>
                </a:lnTo>
                <a:lnTo>
                  <a:pt x="8498763" y="3029517"/>
                </a:lnTo>
                <a:lnTo>
                  <a:pt x="8535263" y="3149947"/>
                </a:lnTo>
                <a:lnTo>
                  <a:pt x="8771332" y="3149947"/>
                </a:lnTo>
                <a:lnTo>
                  <a:pt x="8497193" y="2420401"/>
                </a:lnTo>
                <a:lnTo>
                  <a:pt x="8251294" y="2420401"/>
                </a:lnTo>
                <a:close/>
                <a:moveTo>
                  <a:pt x="8681445" y="2420401"/>
                </a:moveTo>
                <a:lnTo>
                  <a:pt x="8965600" y="2844394"/>
                </a:lnTo>
                <a:lnTo>
                  <a:pt x="8965600" y="3149947"/>
                </a:lnTo>
                <a:lnTo>
                  <a:pt x="9191530" y="3149947"/>
                </a:lnTo>
                <a:lnTo>
                  <a:pt x="9191530" y="2844394"/>
                </a:lnTo>
                <a:lnTo>
                  <a:pt x="9475187" y="2420401"/>
                </a:lnTo>
                <a:lnTo>
                  <a:pt x="9226124" y="2420401"/>
                </a:lnTo>
                <a:lnTo>
                  <a:pt x="9078837" y="2666517"/>
                </a:lnTo>
                <a:lnTo>
                  <a:pt x="8931853" y="2420401"/>
                </a:lnTo>
                <a:lnTo>
                  <a:pt x="8681445" y="2420401"/>
                </a:lnTo>
                <a:close/>
                <a:moveTo>
                  <a:pt x="5236297" y="3627160"/>
                </a:moveTo>
                <a:cubicBezTo>
                  <a:pt x="5117858" y="3627160"/>
                  <a:pt x="5025462" y="3660336"/>
                  <a:pt x="4959110" y="3726689"/>
                </a:cubicBezTo>
                <a:cubicBezTo>
                  <a:pt x="4892757" y="3793041"/>
                  <a:pt x="4859581" y="3885769"/>
                  <a:pt x="4859581" y="4004872"/>
                </a:cubicBezTo>
                <a:cubicBezTo>
                  <a:pt x="4859581" y="4090135"/>
                  <a:pt x="4876334" y="4161132"/>
                  <a:pt x="4909843" y="4217863"/>
                </a:cubicBezTo>
                <a:cubicBezTo>
                  <a:pt x="4943351" y="4274595"/>
                  <a:pt x="4987060" y="4316065"/>
                  <a:pt x="5040972" y="4342274"/>
                </a:cubicBezTo>
                <a:cubicBezTo>
                  <a:pt x="5094883" y="4368484"/>
                  <a:pt x="5162977" y="4381588"/>
                  <a:pt x="5245255" y="4381588"/>
                </a:cubicBezTo>
                <a:cubicBezTo>
                  <a:pt x="5326205" y="4381588"/>
                  <a:pt x="5393802" y="4366410"/>
                  <a:pt x="5448045" y="4336054"/>
                </a:cubicBezTo>
                <a:cubicBezTo>
                  <a:pt x="5502288" y="4305698"/>
                  <a:pt x="5543758" y="4263232"/>
                  <a:pt x="5572456" y="4208657"/>
                </a:cubicBezTo>
                <a:cubicBezTo>
                  <a:pt x="5601153" y="4154082"/>
                  <a:pt x="5615502" y="4084163"/>
                  <a:pt x="5615502" y="3998900"/>
                </a:cubicBezTo>
                <a:cubicBezTo>
                  <a:pt x="5615502" y="3881456"/>
                  <a:pt x="5582658" y="3790138"/>
                  <a:pt x="5516969" y="3724947"/>
                </a:cubicBezTo>
                <a:cubicBezTo>
                  <a:pt x="5451280" y="3659756"/>
                  <a:pt x="5357722" y="3627160"/>
                  <a:pt x="5236297" y="3627160"/>
                </a:cubicBezTo>
                <a:close/>
                <a:moveTo>
                  <a:pt x="6033760" y="3627160"/>
                </a:moveTo>
                <a:cubicBezTo>
                  <a:pt x="5957786" y="3627160"/>
                  <a:pt x="5897986" y="3636698"/>
                  <a:pt x="5854360" y="3655774"/>
                </a:cubicBezTo>
                <a:cubicBezTo>
                  <a:pt x="5810733" y="3674851"/>
                  <a:pt x="5778054" y="3701060"/>
                  <a:pt x="5756324" y="3734402"/>
                </a:cubicBezTo>
                <a:cubicBezTo>
                  <a:pt x="5734593" y="3767744"/>
                  <a:pt x="5723728" y="3803160"/>
                  <a:pt x="5723728" y="3840649"/>
                </a:cubicBezTo>
                <a:cubicBezTo>
                  <a:pt x="5723728" y="3897712"/>
                  <a:pt x="5744960" y="3944657"/>
                  <a:pt x="5787426" y="3981483"/>
                </a:cubicBezTo>
                <a:cubicBezTo>
                  <a:pt x="5829560" y="4018308"/>
                  <a:pt x="5900060" y="4047835"/>
                  <a:pt x="5998925" y="4070063"/>
                </a:cubicBezTo>
                <a:cubicBezTo>
                  <a:pt x="6059306" y="4083334"/>
                  <a:pt x="6097790" y="4097434"/>
                  <a:pt x="6114379" y="4112363"/>
                </a:cubicBezTo>
                <a:cubicBezTo>
                  <a:pt x="6130967" y="4127292"/>
                  <a:pt x="6139261" y="4144212"/>
                  <a:pt x="6139261" y="4163123"/>
                </a:cubicBezTo>
                <a:cubicBezTo>
                  <a:pt x="6139261" y="4183028"/>
                  <a:pt x="6130552" y="4200529"/>
                  <a:pt x="6113134" y="4215624"/>
                </a:cubicBezTo>
                <a:cubicBezTo>
                  <a:pt x="6095717" y="4230719"/>
                  <a:pt x="6070917" y="4238267"/>
                  <a:pt x="6038737" y="4238267"/>
                </a:cubicBezTo>
                <a:cubicBezTo>
                  <a:pt x="5995607" y="4238267"/>
                  <a:pt x="5962431" y="4223503"/>
                  <a:pt x="5939208" y="4193977"/>
                </a:cubicBezTo>
                <a:cubicBezTo>
                  <a:pt x="5924942" y="4175730"/>
                  <a:pt x="5915487" y="4149189"/>
                  <a:pt x="5910842" y="4114353"/>
                </a:cubicBezTo>
                <a:lnTo>
                  <a:pt x="5696358" y="4127790"/>
                </a:lnTo>
                <a:cubicBezTo>
                  <a:pt x="5702661" y="4201441"/>
                  <a:pt x="5729700" y="4262154"/>
                  <a:pt x="5777474" y="4309928"/>
                </a:cubicBezTo>
                <a:cubicBezTo>
                  <a:pt x="5825247" y="4357701"/>
                  <a:pt x="5911174" y="4381588"/>
                  <a:pt x="6035253" y="4381588"/>
                </a:cubicBezTo>
                <a:cubicBezTo>
                  <a:pt x="6105919" y="4381588"/>
                  <a:pt x="6164474" y="4371387"/>
                  <a:pt x="6210922" y="4350983"/>
                </a:cubicBezTo>
                <a:cubicBezTo>
                  <a:pt x="6257368" y="4330580"/>
                  <a:pt x="6293530" y="4300638"/>
                  <a:pt x="6319408" y="4261158"/>
                </a:cubicBezTo>
                <a:cubicBezTo>
                  <a:pt x="6345285" y="4221679"/>
                  <a:pt x="6358224" y="4178550"/>
                  <a:pt x="6358224" y="4131771"/>
                </a:cubicBezTo>
                <a:cubicBezTo>
                  <a:pt x="6358224" y="4091959"/>
                  <a:pt x="6348520" y="4055963"/>
                  <a:pt x="6329112" y="4023782"/>
                </a:cubicBezTo>
                <a:cubicBezTo>
                  <a:pt x="6309704" y="3991601"/>
                  <a:pt x="6278684" y="3964646"/>
                  <a:pt x="6236053" y="3942915"/>
                </a:cubicBezTo>
                <a:cubicBezTo>
                  <a:pt x="6193421" y="3921185"/>
                  <a:pt x="6122839" y="3899703"/>
                  <a:pt x="6024305" y="3878470"/>
                </a:cubicBezTo>
                <a:cubicBezTo>
                  <a:pt x="5984493" y="3870176"/>
                  <a:pt x="5959279" y="3861218"/>
                  <a:pt x="5948663" y="3851597"/>
                </a:cubicBezTo>
                <a:cubicBezTo>
                  <a:pt x="5937715" y="3842308"/>
                  <a:pt x="5932241" y="3831857"/>
                  <a:pt x="5932241" y="3820246"/>
                </a:cubicBezTo>
                <a:cubicBezTo>
                  <a:pt x="5932241" y="3804321"/>
                  <a:pt x="5938876" y="3790802"/>
                  <a:pt x="5952147" y="3779688"/>
                </a:cubicBezTo>
                <a:cubicBezTo>
                  <a:pt x="5965417" y="3768574"/>
                  <a:pt x="5985157" y="3763017"/>
                  <a:pt x="6011366" y="3763017"/>
                </a:cubicBezTo>
                <a:cubicBezTo>
                  <a:pt x="6043215" y="3763017"/>
                  <a:pt x="6068180" y="3770481"/>
                  <a:pt x="6086262" y="3785411"/>
                </a:cubicBezTo>
                <a:cubicBezTo>
                  <a:pt x="6104343" y="3800340"/>
                  <a:pt x="6116203" y="3824227"/>
                  <a:pt x="6121843" y="3857071"/>
                </a:cubicBezTo>
                <a:lnTo>
                  <a:pt x="6334337" y="3844630"/>
                </a:lnTo>
                <a:cubicBezTo>
                  <a:pt x="6325048" y="3768989"/>
                  <a:pt x="6295936" y="3713833"/>
                  <a:pt x="6247001" y="3679164"/>
                </a:cubicBezTo>
                <a:cubicBezTo>
                  <a:pt x="6198065" y="3644495"/>
                  <a:pt x="6126985" y="3627160"/>
                  <a:pt x="6033760" y="3627160"/>
                </a:cubicBezTo>
                <a:close/>
                <a:moveTo>
                  <a:pt x="6478054" y="3639601"/>
                </a:moveTo>
                <a:lnTo>
                  <a:pt x="6478054" y="4369147"/>
                </a:lnTo>
                <a:lnTo>
                  <a:pt x="6703984" y="4369147"/>
                </a:lnTo>
                <a:lnTo>
                  <a:pt x="6703984" y="3639601"/>
                </a:lnTo>
                <a:lnTo>
                  <a:pt x="6478054" y="3639601"/>
                </a:lnTo>
                <a:close/>
                <a:moveTo>
                  <a:pt x="6817889" y="3639601"/>
                </a:moveTo>
                <a:lnTo>
                  <a:pt x="6817889" y="3819748"/>
                </a:lnTo>
                <a:lnTo>
                  <a:pt x="7047801" y="3819748"/>
                </a:lnTo>
                <a:lnTo>
                  <a:pt x="7047801" y="4369147"/>
                </a:lnTo>
                <a:lnTo>
                  <a:pt x="7273233" y="4369147"/>
                </a:lnTo>
                <a:lnTo>
                  <a:pt x="7273233" y="3819748"/>
                </a:lnTo>
                <a:lnTo>
                  <a:pt x="7503145" y="3819748"/>
                </a:lnTo>
                <a:lnTo>
                  <a:pt x="7503145" y="3639601"/>
                </a:lnTo>
                <a:lnTo>
                  <a:pt x="6817889" y="3639601"/>
                </a:lnTo>
                <a:close/>
                <a:moveTo>
                  <a:pt x="7611529" y="3639601"/>
                </a:moveTo>
                <a:lnTo>
                  <a:pt x="7611529" y="4369147"/>
                </a:lnTo>
                <a:lnTo>
                  <a:pt x="7837459" y="4369147"/>
                </a:lnTo>
                <a:lnTo>
                  <a:pt x="7837459" y="3639601"/>
                </a:lnTo>
                <a:lnTo>
                  <a:pt x="7611529" y="3639601"/>
                </a:lnTo>
                <a:close/>
                <a:moveTo>
                  <a:pt x="7930961" y="3639601"/>
                </a:moveTo>
                <a:lnTo>
                  <a:pt x="8206484" y="4369147"/>
                </a:lnTo>
                <a:lnTo>
                  <a:pt x="8450828" y="4369147"/>
                </a:lnTo>
                <a:lnTo>
                  <a:pt x="8721717" y="3639601"/>
                </a:lnTo>
                <a:lnTo>
                  <a:pt x="8492917" y="3639601"/>
                </a:lnTo>
                <a:lnTo>
                  <a:pt x="8330817" y="4164616"/>
                </a:lnTo>
                <a:lnTo>
                  <a:pt x="8166618" y="3639601"/>
                </a:lnTo>
                <a:lnTo>
                  <a:pt x="7930961" y="3639601"/>
                </a:lnTo>
                <a:close/>
                <a:moveTo>
                  <a:pt x="8792699" y="3639601"/>
                </a:moveTo>
                <a:lnTo>
                  <a:pt x="8792699" y="4369147"/>
                </a:lnTo>
                <a:lnTo>
                  <a:pt x="9407787" y="4369147"/>
                </a:lnTo>
                <a:lnTo>
                  <a:pt x="9407787" y="4203929"/>
                </a:lnTo>
                <a:lnTo>
                  <a:pt x="9018629" y="4203929"/>
                </a:lnTo>
                <a:lnTo>
                  <a:pt x="9018629" y="4060110"/>
                </a:lnTo>
                <a:lnTo>
                  <a:pt x="9369468" y="4060110"/>
                </a:lnTo>
                <a:lnTo>
                  <a:pt x="9369468" y="3911315"/>
                </a:lnTo>
                <a:lnTo>
                  <a:pt x="9018629" y="3911315"/>
                </a:lnTo>
                <a:lnTo>
                  <a:pt x="9018629" y="3795364"/>
                </a:lnTo>
                <a:lnTo>
                  <a:pt x="9396838" y="3795364"/>
                </a:lnTo>
                <a:lnTo>
                  <a:pt x="9396838" y="3639601"/>
                </a:lnTo>
                <a:lnTo>
                  <a:pt x="8792699" y="3639601"/>
                </a:lnTo>
                <a:close/>
                <a:moveTo>
                  <a:pt x="2297644" y="3639601"/>
                </a:moveTo>
                <a:lnTo>
                  <a:pt x="2297644" y="4369147"/>
                </a:lnTo>
                <a:lnTo>
                  <a:pt x="2686802" y="4369147"/>
                </a:lnTo>
                <a:cubicBezTo>
                  <a:pt x="2703390" y="4369147"/>
                  <a:pt x="2737064" y="4365829"/>
                  <a:pt x="2787823" y="4359194"/>
                </a:cubicBezTo>
                <a:cubicBezTo>
                  <a:pt x="2825976" y="4354218"/>
                  <a:pt x="2854508" y="4346256"/>
                  <a:pt x="2873418" y="4335307"/>
                </a:cubicBezTo>
                <a:cubicBezTo>
                  <a:pt x="2903940" y="4317724"/>
                  <a:pt x="2927993" y="4293837"/>
                  <a:pt x="2945577" y="4263647"/>
                </a:cubicBezTo>
                <a:cubicBezTo>
                  <a:pt x="2963160" y="4233456"/>
                  <a:pt x="2971952" y="4199451"/>
                  <a:pt x="2971952" y="4161630"/>
                </a:cubicBezTo>
                <a:cubicBezTo>
                  <a:pt x="2971952" y="4115183"/>
                  <a:pt x="2959593" y="4076616"/>
                  <a:pt x="2934877" y="4045927"/>
                </a:cubicBezTo>
                <a:cubicBezTo>
                  <a:pt x="2910161" y="4015239"/>
                  <a:pt x="2871594" y="3993592"/>
                  <a:pt x="2819175" y="3980985"/>
                </a:cubicBezTo>
                <a:cubicBezTo>
                  <a:pt x="2853678" y="3969041"/>
                  <a:pt x="2879888" y="3952785"/>
                  <a:pt x="2897803" y="3932216"/>
                </a:cubicBezTo>
                <a:cubicBezTo>
                  <a:pt x="2924675" y="3901362"/>
                  <a:pt x="2938112" y="3864370"/>
                  <a:pt x="2938112" y="3821241"/>
                </a:cubicBezTo>
                <a:cubicBezTo>
                  <a:pt x="2938112" y="3769818"/>
                  <a:pt x="2919284" y="3726689"/>
                  <a:pt x="2881629" y="3691854"/>
                </a:cubicBezTo>
                <a:cubicBezTo>
                  <a:pt x="2843974" y="3657019"/>
                  <a:pt x="2789980" y="3639601"/>
                  <a:pt x="2719646" y="3639601"/>
                </a:cubicBezTo>
                <a:lnTo>
                  <a:pt x="2297644" y="3639601"/>
                </a:lnTo>
                <a:close/>
                <a:moveTo>
                  <a:pt x="3087224" y="3639601"/>
                </a:moveTo>
                <a:lnTo>
                  <a:pt x="3087224" y="4369147"/>
                </a:lnTo>
                <a:lnTo>
                  <a:pt x="3702312" y="4369147"/>
                </a:lnTo>
                <a:lnTo>
                  <a:pt x="3702312" y="4203929"/>
                </a:lnTo>
                <a:lnTo>
                  <a:pt x="3313154" y="4203929"/>
                </a:lnTo>
                <a:lnTo>
                  <a:pt x="3313154" y="4060110"/>
                </a:lnTo>
                <a:lnTo>
                  <a:pt x="3663993" y="4060110"/>
                </a:lnTo>
                <a:lnTo>
                  <a:pt x="3663993" y="3911315"/>
                </a:lnTo>
                <a:lnTo>
                  <a:pt x="3313154" y="3911315"/>
                </a:lnTo>
                <a:lnTo>
                  <a:pt x="3313154" y="3795364"/>
                </a:lnTo>
                <a:lnTo>
                  <a:pt x="3691364" y="3795364"/>
                </a:lnTo>
                <a:lnTo>
                  <a:pt x="3691364" y="3639601"/>
                </a:lnTo>
                <a:lnTo>
                  <a:pt x="3087224" y="3639601"/>
                </a:lnTo>
                <a:close/>
                <a:moveTo>
                  <a:pt x="4153526" y="3639601"/>
                </a:moveTo>
                <a:lnTo>
                  <a:pt x="4153526" y="4369147"/>
                </a:lnTo>
                <a:lnTo>
                  <a:pt x="4379954" y="4369147"/>
                </a:lnTo>
                <a:lnTo>
                  <a:pt x="4379954" y="4098429"/>
                </a:lnTo>
                <a:lnTo>
                  <a:pt x="4503370" y="4098429"/>
                </a:lnTo>
                <a:cubicBezTo>
                  <a:pt x="4594273" y="4098429"/>
                  <a:pt x="4661870" y="4077694"/>
                  <a:pt x="4706160" y="4036223"/>
                </a:cubicBezTo>
                <a:cubicBezTo>
                  <a:pt x="4750450" y="3994753"/>
                  <a:pt x="4772595" y="3937192"/>
                  <a:pt x="4772595" y="3863541"/>
                </a:cubicBezTo>
                <a:cubicBezTo>
                  <a:pt x="4772595" y="3791880"/>
                  <a:pt x="4752275" y="3736642"/>
                  <a:pt x="4711634" y="3697825"/>
                </a:cubicBezTo>
                <a:cubicBezTo>
                  <a:pt x="4670993" y="3659009"/>
                  <a:pt x="4609866" y="3639601"/>
                  <a:pt x="4528252" y="3639601"/>
                </a:cubicBezTo>
                <a:lnTo>
                  <a:pt x="4153526" y="3639601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AB29A-C792-480D-9D23-E91883C63525}"/>
              </a:ext>
            </a:extLst>
          </p:cNvPr>
          <p:cNvSpPr txBox="1"/>
          <p:nvPr/>
        </p:nvSpPr>
        <p:spPr>
          <a:xfrm>
            <a:off x="6903066" y="4522470"/>
            <a:ext cx="26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iamant handwriting" panose="02000600000000000000" pitchFamily="50" charset="0"/>
              </a:rPr>
              <a:t>Achintya Kumar Mondal </a:t>
            </a:r>
          </a:p>
        </p:txBody>
      </p:sp>
    </p:spTree>
    <p:extLst>
      <p:ext uri="{BB962C8B-B14F-4D97-AF65-F5344CB8AC3E}">
        <p14:creationId xmlns:p14="http://schemas.microsoft.com/office/powerpoint/2010/main" val="385556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A2AB3B-B0C9-46BB-9EAB-83B29DE4B34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8E5BE3-CFD1-4459-9977-8CEDB39B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FEDA04-41D6-4688-99EA-7E94894DF18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8F344D-E306-4336-92B8-74361AE12BBE}"/>
              </a:ext>
            </a:extLst>
          </p:cNvPr>
          <p:cNvGrpSpPr/>
          <p:nvPr/>
        </p:nvGrpSpPr>
        <p:grpSpPr>
          <a:xfrm>
            <a:off x="2244526" y="1563756"/>
            <a:ext cx="6986559" cy="1099007"/>
            <a:chOff x="7648575" y="1554500"/>
            <a:chExt cx="6986559" cy="1099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FF599C-DDDF-423A-9320-4049369A852E}"/>
                </a:ext>
              </a:extLst>
            </p:cNvPr>
            <p:cNvSpPr/>
            <p:nvPr/>
          </p:nvSpPr>
          <p:spPr>
            <a:xfrm>
              <a:off x="8240939" y="1799771"/>
              <a:ext cx="6394195" cy="841830"/>
            </a:xfrm>
            <a:prstGeom prst="rect">
              <a:avLst/>
            </a:prstGeom>
            <a:solidFill>
              <a:srgbClr val="00A6AF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9FF193A-D6E5-4574-8A83-E589846B1F74}"/>
                </a:ext>
              </a:extLst>
            </p:cNvPr>
            <p:cNvSpPr/>
            <p:nvPr/>
          </p:nvSpPr>
          <p:spPr>
            <a:xfrm>
              <a:off x="7657374" y="1554500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8FCF485E-B1F4-477D-8F4B-888E2F41B667}"/>
                </a:ext>
              </a:extLst>
            </p:cNvPr>
            <p:cNvSpPr/>
            <p:nvPr/>
          </p:nvSpPr>
          <p:spPr>
            <a:xfrm>
              <a:off x="8167584" y="1556724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547D37-C98E-4AE6-A1B8-AD88434BD0ED}"/>
                </a:ext>
              </a:extLst>
            </p:cNvPr>
            <p:cNvSpPr/>
            <p:nvPr/>
          </p:nvSpPr>
          <p:spPr>
            <a:xfrm>
              <a:off x="7648575" y="1555931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1F7AA8-BFE1-4FBE-9DEB-1BA3D371C479}"/>
                </a:ext>
              </a:extLst>
            </p:cNvPr>
            <p:cNvSpPr/>
            <p:nvPr/>
          </p:nvSpPr>
          <p:spPr>
            <a:xfrm>
              <a:off x="7667623" y="1570218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00A6A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DB7D34-BB8E-4F38-B6D9-734FC618B17A}"/>
              </a:ext>
            </a:extLst>
          </p:cNvPr>
          <p:cNvGrpSpPr/>
          <p:nvPr/>
        </p:nvGrpSpPr>
        <p:grpSpPr>
          <a:xfrm>
            <a:off x="2236105" y="2784646"/>
            <a:ext cx="6994980" cy="1099007"/>
            <a:chOff x="7076614" y="2977420"/>
            <a:chExt cx="6994980" cy="10990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8D3A82-673C-47FF-8F0A-18B1C68D0047}"/>
                </a:ext>
              </a:extLst>
            </p:cNvPr>
            <p:cNvSpPr/>
            <p:nvPr/>
          </p:nvSpPr>
          <p:spPr>
            <a:xfrm>
              <a:off x="7668978" y="3222691"/>
              <a:ext cx="6402616" cy="841830"/>
            </a:xfrm>
            <a:prstGeom prst="rect">
              <a:avLst/>
            </a:prstGeom>
            <a:solidFill>
              <a:srgbClr val="F7921E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16016635-5BF7-431F-8F5B-17D9EFCB6671}"/>
                </a:ext>
              </a:extLst>
            </p:cNvPr>
            <p:cNvSpPr/>
            <p:nvPr/>
          </p:nvSpPr>
          <p:spPr>
            <a:xfrm>
              <a:off x="7085413" y="2977420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1561D54-A216-465A-AD15-B316C08C4687}"/>
                </a:ext>
              </a:extLst>
            </p:cNvPr>
            <p:cNvSpPr/>
            <p:nvPr/>
          </p:nvSpPr>
          <p:spPr>
            <a:xfrm>
              <a:off x="7595623" y="2979644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1DD2F-F8C3-47DE-8A26-38CDCAFD1A3C}"/>
                </a:ext>
              </a:extLst>
            </p:cNvPr>
            <p:cNvSpPr/>
            <p:nvPr/>
          </p:nvSpPr>
          <p:spPr>
            <a:xfrm>
              <a:off x="7076614" y="2978851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B6B447-942C-4330-AD83-091B11180198}"/>
                </a:ext>
              </a:extLst>
            </p:cNvPr>
            <p:cNvSpPr/>
            <p:nvPr/>
          </p:nvSpPr>
          <p:spPr>
            <a:xfrm>
              <a:off x="7095662" y="2993138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F7921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9624BA-ADAB-4BD5-9DBB-1AB1FD9DB3DC}"/>
              </a:ext>
            </a:extLst>
          </p:cNvPr>
          <p:cNvGrpSpPr/>
          <p:nvPr/>
        </p:nvGrpSpPr>
        <p:grpSpPr>
          <a:xfrm>
            <a:off x="2236105" y="4019666"/>
            <a:ext cx="6994980" cy="1099007"/>
            <a:chOff x="7105189" y="4249439"/>
            <a:chExt cx="6994980" cy="10990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45C345-70DB-4EF3-8DEF-9404B819B535}"/>
                </a:ext>
              </a:extLst>
            </p:cNvPr>
            <p:cNvSpPr/>
            <p:nvPr/>
          </p:nvSpPr>
          <p:spPr>
            <a:xfrm>
              <a:off x="7697553" y="4494710"/>
              <a:ext cx="6402616" cy="841830"/>
            </a:xfrm>
            <a:prstGeom prst="rect">
              <a:avLst/>
            </a:prstGeom>
            <a:solidFill>
              <a:srgbClr val="75BB0B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75FFADD0-C588-407E-BF0A-52060B5886BD}"/>
                </a:ext>
              </a:extLst>
            </p:cNvPr>
            <p:cNvSpPr/>
            <p:nvPr/>
          </p:nvSpPr>
          <p:spPr>
            <a:xfrm>
              <a:off x="7113988" y="4249439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924261C4-5CAD-4088-848D-3546E2EFFBF7}"/>
                </a:ext>
              </a:extLst>
            </p:cNvPr>
            <p:cNvSpPr/>
            <p:nvPr/>
          </p:nvSpPr>
          <p:spPr>
            <a:xfrm>
              <a:off x="7624198" y="4251663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F1A924-5BE4-4E0B-B6C8-0D5FDD0EC78E}"/>
                </a:ext>
              </a:extLst>
            </p:cNvPr>
            <p:cNvSpPr/>
            <p:nvPr/>
          </p:nvSpPr>
          <p:spPr>
            <a:xfrm>
              <a:off x="7105189" y="4250870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3E1375-656B-4238-9DEA-82887B77C4E4}"/>
                </a:ext>
              </a:extLst>
            </p:cNvPr>
            <p:cNvSpPr/>
            <p:nvPr/>
          </p:nvSpPr>
          <p:spPr>
            <a:xfrm>
              <a:off x="7124237" y="4265157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75BB0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F72573-CF6A-43BD-A701-BB8F1324AA40}"/>
              </a:ext>
            </a:extLst>
          </p:cNvPr>
          <p:cNvGrpSpPr/>
          <p:nvPr/>
        </p:nvGrpSpPr>
        <p:grpSpPr>
          <a:xfrm>
            <a:off x="2236105" y="5248337"/>
            <a:ext cx="6994980" cy="1099007"/>
            <a:chOff x="7095662" y="5491364"/>
            <a:chExt cx="6994980" cy="10990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E936E3-60EE-4E14-A3C3-118E7BB06B24}"/>
                </a:ext>
              </a:extLst>
            </p:cNvPr>
            <p:cNvSpPr/>
            <p:nvPr/>
          </p:nvSpPr>
          <p:spPr>
            <a:xfrm>
              <a:off x="7688026" y="5736635"/>
              <a:ext cx="6402616" cy="841830"/>
            </a:xfrm>
            <a:prstGeom prst="rect">
              <a:avLst/>
            </a:prstGeom>
            <a:solidFill>
              <a:srgbClr val="8D0154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328E053A-BE11-44A8-A0B9-8A1CB0B300BE}"/>
                </a:ext>
              </a:extLst>
            </p:cNvPr>
            <p:cNvSpPr/>
            <p:nvPr/>
          </p:nvSpPr>
          <p:spPr>
            <a:xfrm>
              <a:off x="7104461" y="5491364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D8EC9F1F-1FB0-4F12-9378-0276A05E7652}"/>
                </a:ext>
              </a:extLst>
            </p:cNvPr>
            <p:cNvSpPr/>
            <p:nvPr/>
          </p:nvSpPr>
          <p:spPr>
            <a:xfrm>
              <a:off x="7614671" y="5493588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84FB60E-556B-41C9-BCF6-F470683D7017}"/>
                </a:ext>
              </a:extLst>
            </p:cNvPr>
            <p:cNvSpPr/>
            <p:nvPr/>
          </p:nvSpPr>
          <p:spPr>
            <a:xfrm>
              <a:off x="7095662" y="5492795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6262B5-7E9A-457E-8851-13010CE4970D}"/>
                </a:ext>
              </a:extLst>
            </p:cNvPr>
            <p:cNvSpPr/>
            <p:nvPr/>
          </p:nvSpPr>
          <p:spPr>
            <a:xfrm>
              <a:off x="7114710" y="5507082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8D015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6E055C-0437-429C-B7EB-B88FB20A661F}"/>
              </a:ext>
            </a:extLst>
          </p:cNvPr>
          <p:cNvSpPr/>
          <p:nvPr/>
        </p:nvSpPr>
        <p:spPr>
          <a:xfrm>
            <a:off x="1756544" y="316213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7A65B-72E7-4BBE-A378-55C76DE7EACB}"/>
              </a:ext>
            </a:extLst>
          </p:cNvPr>
          <p:cNvSpPr txBox="1"/>
          <p:nvPr/>
        </p:nvSpPr>
        <p:spPr>
          <a:xfrm>
            <a:off x="2018188" y="428283"/>
            <a:ext cx="767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C16E3-68E8-4EA2-906C-1987A6811C62}"/>
              </a:ext>
            </a:extLst>
          </p:cNvPr>
          <p:cNvSpPr txBox="1"/>
          <p:nvPr/>
        </p:nvSpPr>
        <p:spPr>
          <a:xfrm>
            <a:off x="3638167" y="2026366"/>
            <a:ext cx="353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CA4DFA-891D-40B3-8CDF-E5BB929A3A42}"/>
              </a:ext>
            </a:extLst>
          </p:cNvPr>
          <p:cNvGrpSpPr/>
          <p:nvPr/>
        </p:nvGrpSpPr>
        <p:grpSpPr>
          <a:xfrm>
            <a:off x="2299673" y="1583074"/>
            <a:ext cx="716917" cy="830997"/>
            <a:chOff x="2299673" y="1583074"/>
            <a:chExt cx="716917" cy="83099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F10D82-CEB5-4328-B6EC-CE1749A8E382}"/>
                </a:ext>
              </a:extLst>
            </p:cNvPr>
            <p:cNvSpPr/>
            <p:nvPr/>
          </p:nvSpPr>
          <p:spPr>
            <a:xfrm>
              <a:off x="2299673" y="1625851"/>
              <a:ext cx="716917" cy="716917"/>
            </a:xfrm>
            <a:prstGeom prst="ellipse">
              <a:avLst/>
            </a:prstGeom>
            <a:solidFill>
              <a:srgbClr val="00A6A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CEDA38-56B4-44AC-ADED-491DAE7A1494}"/>
                </a:ext>
              </a:extLst>
            </p:cNvPr>
            <p:cNvSpPr txBox="1"/>
            <p:nvPr/>
          </p:nvSpPr>
          <p:spPr>
            <a:xfrm>
              <a:off x="2517161" y="1583074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ED5C9D-9ABB-4846-AC38-5809CC4AB515}"/>
              </a:ext>
            </a:extLst>
          </p:cNvPr>
          <p:cNvGrpSpPr/>
          <p:nvPr/>
        </p:nvGrpSpPr>
        <p:grpSpPr>
          <a:xfrm>
            <a:off x="2268813" y="2795040"/>
            <a:ext cx="716917" cy="830997"/>
            <a:chOff x="2268813" y="2795040"/>
            <a:chExt cx="716917" cy="83099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BF754B-6877-4F14-A3DF-10FE8C62791B}"/>
                </a:ext>
              </a:extLst>
            </p:cNvPr>
            <p:cNvSpPr/>
            <p:nvPr/>
          </p:nvSpPr>
          <p:spPr>
            <a:xfrm>
              <a:off x="2268813" y="2837817"/>
              <a:ext cx="716917" cy="716917"/>
            </a:xfrm>
            <a:prstGeom prst="ellipse">
              <a:avLst/>
            </a:prstGeom>
            <a:solidFill>
              <a:srgbClr val="F7921E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3D420E-3202-49BC-98A2-E65A491B54A6}"/>
                </a:ext>
              </a:extLst>
            </p:cNvPr>
            <p:cNvSpPr txBox="1"/>
            <p:nvPr/>
          </p:nvSpPr>
          <p:spPr>
            <a:xfrm>
              <a:off x="2486301" y="2795040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D8DE0C-EE36-49CC-892C-EEBA3449B2BC}"/>
              </a:ext>
            </a:extLst>
          </p:cNvPr>
          <p:cNvGrpSpPr/>
          <p:nvPr/>
        </p:nvGrpSpPr>
        <p:grpSpPr>
          <a:xfrm>
            <a:off x="2272997" y="4051148"/>
            <a:ext cx="716917" cy="830997"/>
            <a:chOff x="2272997" y="4051148"/>
            <a:chExt cx="716917" cy="83099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273976-06F2-45FA-B716-9318996586FB}"/>
                </a:ext>
              </a:extLst>
            </p:cNvPr>
            <p:cNvSpPr/>
            <p:nvPr/>
          </p:nvSpPr>
          <p:spPr>
            <a:xfrm>
              <a:off x="2272997" y="4093925"/>
              <a:ext cx="716917" cy="716917"/>
            </a:xfrm>
            <a:prstGeom prst="ellipse">
              <a:avLst/>
            </a:prstGeom>
            <a:solidFill>
              <a:srgbClr val="75BB0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C7BA17-59C1-4A8C-B412-4581735A5CBA}"/>
                </a:ext>
              </a:extLst>
            </p:cNvPr>
            <p:cNvSpPr txBox="1"/>
            <p:nvPr/>
          </p:nvSpPr>
          <p:spPr>
            <a:xfrm>
              <a:off x="2490485" y="4051148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B0148D-A351-4909-8E82-9895075F660F}"/>
              </a:ext>
            </a:extLst>
          </p:cNvPr>
          <p:cNvGrpSpPr/>
          <p:nvPr/>
        </p:nvGrpSpPr>
        <p:grpSpPr>
          <a:xfrm>
            <a:off x="2272997" y="5247705"/>
            <a:ext cx="716917" cy="830997"/>
            <a:chOff x="2272997" y="5247705"/>
            <a:chExt cx="716917" cy="83099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2700866-0454-4A4A-92A3-E7BB91A2CDF3}"/>
                </a:ext>
              </a:extLst>
            </p:cNvPr>
            <p:cNvSpPr/>
            <p:nvPr/>
          </p:nvSpPr>
          <p:spPr>
            <a:xfrm>
              <a:off x="2272997" y="5290482"/>
              <a:ext cx="716917" cy="716917"/>
            </a:xfrm>
            <a:prstGeom prst="ellipse">
              <a:avLst/>
            </a:prstGeom>
            <a:solidFill>
              <a:srgbClr val="8D015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9A47D3-75BC-436C-98C6-3AC79BBB1BE1}"/>
                </a:ext>
              </a:extLst>
            </p:cNvPr>
            <p:cNvSpPr txBox="1"/>
            <p:nvPr/>
          </p:nvSpPr>
          <p:spPr>
            <a:xfrm>
              <a:off x="2490485" y="5247705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3235B1-1D2A-41DD-8D26-F250A2773EA2}"/>
              </a:ext>
            </a:extLst>
          </p:cNvPr>
          <p:cNvSpPr txBox="1"/>
          <p:nvPr/>
        </p:nvSpPr>
        <p:spPr>
          <a:xfrm>
            <a:off x="3588411" y="3261106"/>
            <a:ext cx="498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5DB26-B686-4DCD-A489-92F0E7406338}"/>
              </a:ext>
            </a:extLst>
          </p:cNvPr>
          <p:cNvSpPr txBox="1"/>
          <p:nvPr/>
        </p:nvSpPr>
        <p:spPr>
          <a:xfrm>
            <a:off x="3461067" y="4443418"/>
            <a:ext cx="492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AE4B7-013D-4F0D-8DF5-EBE1128F4760}"/>
              </a:ext>
            </a:extLst>
          </p:cNvPr>
          <p:cNvSpPr txBox="1"/>
          <p:nvPr/>
        </p:nvSpPr>
        <p:spPr>
          <a:xfrm>
            <a:off x="3472101" y="5569692"/>
            <a:ext cx="587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কৃতিস্থ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দেউলিয়া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3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igure Of A Lawyer No - Free image on Pixabay">
            <a:extLst>
              <a:ext uri="{FF2B5EF4-FFF2-40B4-BE49-F238E27FC236}">
                <a16:creationId xmlns:a16="http://schemas.microsoft.com/office/drawing/2014/main" id="{77A7B28A-3C19-4646-8D6B-607FE6743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1353001" y="1741714"/>
            <a:ext cx="3088369" cy="318075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haka Division - Simple English Wikipedia, the free encyclopedia">
            <a:extLst>
              <a:ext uri="{FF2B5EF4-FFF2-40B4-BE49-F238E27FC236}">
                <a16:creationId xmlns:a16="http://schemas.microsoft.com/office/drawing/2014/main" id="{0B6452BC-7CAD-477C-B6A2-D0A5DCC2A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09" t="-5880" r="-23009" b="-7857"/>
          <a:stretch/>
        </p:blipFill>
        <p:spPr bwMode="auto">
          <a:xfrm>
            <a:off x="8145685" y="1741714"/>
            <a:ext cx="3088370" cy="318075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388CB0-D4B7-44EB-A0A8-0F9F2C244F43}"/>
              </a:ext>
            </a:extLst>
          </p:cNvPr>
          <p:cNvCxnSpPr>
            <a:stCxn id="1026" idx="6"/>
            <a:endCxn id="1028" idx="1"/>
          </p:cNvCxnSpPr>
          <p:nvPr/>
        </p:nvCxnSpPr>
        <p:spPr>
          <a:xfrm flipV="1">
            <a:off x="4441370" y="2207525"/>
            <a:ext cx="4156596" cy="11245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4BC18-1BDF-4918-970F-41AF12ED2A10}"/>
              </a:ext>
            </a:extLst>
          </p:cNvPr>
          <p:cNvCxnSpPr>
            <a:stCxn id="1026" idx="6"/>
            <a:endCxn id="1028" idx="3"/>
          </p:cNvCxnSpPr>
          <p:nvPr/>
        </p:nvCxnSpPr>
        <p:spPr>
          <a:xfrm>
            <a:off x="4441370" y="3332091"/>
            <a:ext cx="4156596" cy="11245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6FA6B8-581D-483B-8444-EA3D075D310A}"/>
              </a:ext>
            </a:extLst>
          </p:cNvPr>
          <p:cNvSpPr/>
          <p:nvPr/>
        </p:nvSpPr>
        <p:spPr>
          <a:xfrm>
            <a:off x="1756544" y="316213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A958F-C52C-40D6-B6E5-01B5F346DB34}"/>
              </a:ext>
            </a:extLst>
          </p:cNvPr>
          <p:cNvSpPr txBox="1"/>
          <p:nvPr/>
        </p:nvSpPr>
        <p:spPr>
          <a:xfrm>
            <a:off x="2018188" y="428283"/>
            <a:ext cx="767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5BA91-801B-4B6A-A74C-FD334B7711C0}"/>
              </a:ext>
            </a:extLst>
          </p:cNvPr>
          <p:cNvSpPr txBox="1"/>
          <p:nvPr/>
        </p:nvSpPr>
        <p:spPr>
          <a:xfrm>
            <a:off x="1013788" y="5240874"/>
            <a:ext cx="353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73335F-F55B-4F81-98B1-F4693B2B2CB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CB4C2A-F418-4DFE-8A3C-4E94FBDBF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5A6FA1-7464-49EB-98F0-1893DCCF80A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Lawyer PNG Cartoon Vector, Clipart, PSD ...">
            <a:extLst>
              <a:ext uri="{FF2B5EF4-FFF2-40B4-BE49-F238E27FC236}">
                <a16:creationId xmlns:a16="http://schemas.microsoft.com/office/drawing/2014/main" id="{C30F6B15-6DF1-498B-8226-1C45F6601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9" t="4372" r="-6535" b="18607"/>
          <a:stretch/>
        </p:blipFill>
        <p:spPr bwMode="auto">
          <a:xfrm flipH="1">
            <a:off x="1448163" y="1893375"/>
            <a:ext cx="3133243" cy="3133241"/>
          </a:xfrm>
          <a:prstGeom prst="ellipse">
            <a:avLst/>
          </a:prstGeom>
          <a:noFill/>
          <a:ln w="12700">
            <a:solidFill>
              <a:srgbClr val="FF2F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FAF581-5D93-4437-9BFF-2557BA438040}"/>
              </a:ext>
            </a:extLst>
          </p:cNvPr>
          <p:cNvGrpSpPr/>
          <p:nvPr/>
        </p:nvGrpSpPr>
        <p:grpSpPr>
          <a:xfrm>
            <a:off x="7521659" y="1605860"/>
            <a:ext cx="3439150" cy="3770263"/>
            <a:chOff x="7159663" y="1574863"/>
            <a:chExt cx="3439150" cy="37702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EB18DE-1E02-44D7-ACE2-598E14BA89F6}"/>
                </a:ext>
              </a:extLst>
            </p:cNvPr>
            <p:cNvSpPr txBox="1"/>
            <p:nvPr/>
          </p:nvSpPr>
          <p:spPr>
            <a:xfrm>
              <a:off x="7159663" y="1574863"/>
              <a:ext cx="343915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18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0D6BBFF-ED65-43D6-B324-925D26CC86D7}"/>
                </a:ext>
              </a:extLst>
            </p:cNvPr>
            <p:cNvSpPr/>
            <p:nvPr/>
          </p:nvSpPr>
          <p:spPr>
            <a:xfrm>
              <a:off x="7190659" y="1862379"/>
              <a:ext cx="3133241" cy="3133241"/>
            </a:xfrm>
            <a:prstGeom prst="ellipse">
              <a:avLst/>
            </a:prstGeom>
            <a:noFill/>
            <a:ln>
              <a:solidFill>
                <a:srgbClr val="FF2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8238E0-F0BA-405A-8A0D-E390EE6A92D7}"/>
              </a:ext>
            </a:extLst>
          </p:cNvPr>
          <p:cNvCxnSpPr>
            <a:stCxn id="2050" idx="2"/>
            <a:endCxn id="3" idx="1"/>
          </p:cNvCxnSpPr>
          <p:nvPr/>
        </p:nvCxnSpPr>
        <p:spPr>
          <a:xfrm flipV="1">
            <a:off x="4581406" y="2352229"/>
            <a:ext cx="3430102" cy="1107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7D7679-18BC-4F46-8E7B-5A425C2262FE}"/>
              </a:ext>
            </a:extLst>
          </p:cNvPr>
          <p:cNvCxnSpPr>
            <a:stCxn id="2050" idx="2"/>
            <a:endCxn id="3" idx="3"/>
          </p:cNvCxnSpPr>
          <p:nvPr/>
        </p:nvCxnSpPr>
        <p:spPr>
          <a:xfrm>
            <a:off x="4581406" y="3459996"/>
            <a:ext cx="3430102" cy="1107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696EB4-B0CA-47D8-B315-F3E17AD10A8B}"/>
              </a:ext>
            </a:extLst>
          </p:cNvPr>
          <p:cNvSpPr/>
          <p:nvPr/>
        </p:nvSpPr>
        <p:spPr>
          <a:xfrm>
            <a:off x="1756544" y="316213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AF4D1-1617-4492-B881-7839A6724D6C}"/>
              </a:ext>
            </a:extLst>
          </p:cNvPr>
          <p:cNvSpPr txBox="1"/>
          <p:nvPr/>
        </p:nvSpPr>
        <p:spPr>
          <a:xfrm>
            <a:off x="2018188" y="428283"/>
            <a:ext cx="767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938A4-7AF1-49AE-9E55-57AF1173A1EC}"/>
              </a:ext>
            </a:extLst>
          </p:cNvPr>
          <p:cNvSpPr txBox="1"/>
          <p:nvPr/>
        </p:nvSpPr>
        <p:spPr>
          <a:xfrm>
            <a:off x="661155" y="5265851"/>
            <a:ext cx="470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5B09EF-B382-437D-9A6A-6F5466AEC52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7F2458-FFA9-4915-92D9-759930BAE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78B195-67F1-436A-ABEF-76F374A3D4F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0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hack Vector Hut Transparent &amp; PNG Clipart Free Download - YWD">
            <a:extLst>
              <a:ext uri="{FF2B5EF4-FFF2-40B4-BE49-F238E27FC236}">
                <a16:creationId xmlns:a16="http://schemas.microsoft.com/office/drawing/2014/main" id="{2E804FEE-42E5-4A94-8A0F-C8572F497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-8751" r="4803" b="-8027"/>
          <a:stretch/>
        </p:blipFill>
        <p:spPr bwMode="auto">
          <a:xfrm>
            <a:off x="1267661" y="1838623"/>
            <a:ext cx="3088370" cy="318075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5DC344-F54C-4BC9-926E-415B645AC581}"/>
              </a:ext>
            </a:extLst>
          </p:cNvPr>
          <p:cNvSpPr/>
          <p:nvPr/>
        </p:nvSpPr>
        <p:spPr>
          <a:xfrm>
            <a:off x="1756544" y="316213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05129-8BF9-4B50-B969-BC919FD6D4A2}"/>
              </a:ext>
            </a:extLst>
          </p:cNvPr>
          <p:cNvSpPr txBox="1"/>
          <p:nvPr/>
        </p:nvSpPr>
        <p:spPr>
          <a:xfrm>
            <a:off x="2018188" y="428283"/>
            <a:ext cx="767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0FF9A-E677-4B17-AE19-673AD29A6329}"/>
              </a:ext>
            </a:extLst>
          </p:cNvPr>
          <p:cNvSpPr txBox="1"/>
          <p:nvPr/>
        </p:nvSpPr>
        <p:spPr>
          <a:xfrm>
            <a:off x="181537" y="5203860"/>
            <a:ext cx="52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Dhaka Division - Simple English Wikipedia, the free encyclopedia">
            <a:extLst>
              <a:ext uri="{FF2B5EF4-FFF2-40B4-BE49-F238E27FC236}">
                <a16:creationId xmlns:a16="http://schemas.microsoft.com/office/drawing/2014/main" id="{742A4081-F381-42B7-A6FF-5370A19D2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209" t="-5880" r="-23009" b="-7857"/>
          <a:stretch/>
        </p:blipFill>
        <p:spPr bwMode="auto">
          <a:xfrm>
            <a:off x="7206940" y="1488445"/>
            <a:ext cx="4660831" cy="4800253"/>
          </a:xfrm>
          <a:prstGeom prst="ellipse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570812-B932-451A-B0A0-56BD6514794B}"/>
              </a:ext>
            </a:extLst>
          </p:cNvPr>
          <p:cNvSpPr txBox="1"/>
          <p:nvPr/>
        </p:nvSpPr>
        <p:spPr>
          <a:xfrm rot="15503356">
            <a:off x="8124593" y="4495589"/>
            <a:ext cx="12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ষীরা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EE5F18-297F-4F41-AB32-0E8E816ABE7F}"/>
              </a:ext>
            </a:extLst>
          </p:cNvPr>
          <p:cNvGrpSpPr/>
          <p:nvPr/>
        </p:nvGrpSpPr>
        <p:grpSpPr>
          <a:xfrm>
            <a:off x="4356031" y="3429000"/>
            <a:ext cx="5181324" cy="2140228"/>
            <a:chOff x="4356031" y="3429000"/>
            <a:chExt cx="5181324" cy="2140228"/>
          </a:xfrm>
        </p:grpSpPr>
        <p:pic>
          <p:nvPicPr>
            <p:cNvPr id="11" name="Picture 10" descr="Dhaka Division - Simple English Wikipedia, the free encyclopedia">
              <a:extLst>
                <a:ext uri="{FF2B5EF4-FFF2-40B4-BE49-F238E27FC236}">
                  <a16:creationId xmlns:a16="http://schemas.microsoft.com/office/drawing/2014/main" id="{A012E0BF-35FE-43DE-97E8-3EDAFDEFD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000" t="54829" r="59358" b="9514"/>
            <a:stretch/>
          </p:blipFill>
          <p:spPr bwMode="auto">
            <a:xfrm>
              <a:off x="8005551" y="4064301"/>
              <a:ext cx="1531804" cy="150492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6B3F90D-4C90-4D06-A98B-96D4DD8C7099}"/>
                </a:ext>
              </a:extLst>
            </p:cNvPr>
            <p:cNvCxnSpPr>
              <a:stCxn id="3076" idx="6"/>
              <a:endCxn id="11" idx="1"/>
            </p:cNvCxnSpPr>
            <p:nvPr/>
          </p:nvCxnSpPr>
          <p:spPr>
            <a:xfrm>
              <a:off x="4356031" y="3429000"/>
              <a:ext cx="3873848" cy="855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4DE0C6-4BAB-4CC0-B55D-F1F7088883BF}"/>
                </a:ext>
              </a:extLst>
            </p:cNvPr>
            <p:cNvCxnSpPr>
              <a:stCxn id="3076" idx="6"/>
              <a:endCxn id="11" idx="3"/>
            </p:cNvCxnSpPr>
            <p:nvPr/>
          </p:nvCxnSpPr>
          <p:spPr>
            <a:xfrm>
              <a:off x="4356031" y="3429000"/>
              <a:ext cx="3873848" cy="19198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AA8D54-E057-47E1-95A4-28A5C47D238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B482EE-08D1-4EF4-A7E6-2DD5E7D3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242E49-9024-4BC7-90E0-6CD148D4181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34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ind man with the stick | Premium Vector">
            <a:extLst>
              <a:ext uri="{FF2B5EF4-FFF2-40B4-BE49-F238E27FC236}">
                <a16:creationId xmlns:a16="http://schemas.microsoft.com/office/drawing/2014/main" id="{D4657C74-8682-464F-9C91-1197D7AB1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4" b="92492" l="9585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5341" r="32969" b="5364"/>
          <a:stretch/>
        </p:blipFill>
        <p:spPr bwMode="auto">
          <a:xfrm flipH="1">
            <a:off x="2645276" y="1774996"/>
            <a:ext cx="1978548" cy="37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644C88-E860-408A-871E-89B74F08EB8B}"/>
              </a:ext>
            </a:extLst>
          </p:cNvPr>
          <p:cNvSpPr/>
          <p:nvPr/>
        </p:nvSpPr>
        <p:spPr>
          <a:xfrm>
            <a:off x="1756544" y="316213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1080A-487F-45B2-A75F-472812744986}"/>
              </a:ext>
            </a:extLst>
          </p:cNvPr>
          <p:cNvSpPr txBox="1"/>
          <p:nvPr/>
        </p:nvSpPr>
        <p:spPr>
          <a:xfrm>
            <a:off x="2018188" y="428283"/>
            <a:ext cx="767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Bangladesh top court ends Parliament's power to sack judges - Al ...">
            <a:extLst>
              <a:ext uri="{FF2B5EF4-FFF2-40B4-BE49-F238E27FC236}">
                <a16:creationId xmlns:a16="http://schemas.microsoft.com/office/drawing/2014/main" id="{1BB9C580-ED1F-43EF-AA6E-9C028A832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5452"/>
          <a:stretch/>
        </p:blipFill>
        <p:spPr bwMode="auto">
          <a:xfrm>
            <a:off x="6343810" y="1611901"/>
            <a:ext cx="3683591" cy="3683591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C9CA58-EF0E-46C0-A51C-9B852F1DF8C3}"/>
              </a:ext>
            </a:extLst>
          </p:cNvPr>
          <p:cNvSpPr txBox="1"/>
          <p:nvPr/>
        </p:nvSpPr>
        <p:spPr>
          <a:xfrm>
            <a:off x="2443698" y="5508708"/>
            <a:ext cx="167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কৃতিস্থ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4EC3E-0EBB-46FA-A211-603289302013}"/>
              </a:ext>
            </a:extLst>
          </p:cNvPr>
          <p:cNvSpPr txBox="1"/>
          <p:nvPr/>
        </p:nvSpPr>
        <p:spPr>
          <a:xfrm>
            <a:off x="6343810" y="5508708"/>
            <a:ext cx="402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দেউলিয়া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BB56E5-35E7-4AF9-BCFA-28CCED6F43BC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3681F6-C4EB-4DFD-A8BA-8A204657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C984A7-CABA-465A-BCE0-73CE8B6CFE8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hare clipart rally robin, Picture #216001 share clipart rally robin">
            <a:extLst>
              <a:ext uri="{FF2B5EF4-FFF2-40B4-BE49-F238E27FC236}">
                <a16:creationId xmlns:a16="http://schemas.microsoft.com/office/drawing/2014/main" id="{5B5C681A-5A91-4FF3-9FAF-50753332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" y="-121215"/>
            <a:ext cx="7433187" cy="69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23D84C-B929-43DB-9E97-49B8B27712F4}"/>
              </a:ext>
            </a:extLst>
          </p:cNvPr>
          <p:cNvSpPr/>
          <p:nvPr/>
        </p:nvSpPr>
        <p:spPr>
          <a:xfrm>
            <a:off x="5557685" y="2174867"/>
            <a:ext cx="3156156" cy="8111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F876C-2B58-4360-874F-E0F50BF28D2D}"/>
              </a:ext>
            </a:extLst>
          </p:cNvPr>
          <p:cNvSpPr txBox="1"/>
          <p:nvPr/>
        </p:nvSpPr>
        <p:spPr>
          <a:xfrm>
            <a:off x="5420031" y="2182241"/>
            <a:ext cx="329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1E541-3F0C-49D9-A557-351BC76FB27B}"/>
              </a:ext>
            </a:extLst>
          </p:cNvPr>
          <p:cNvSpPr/>
          <p:nvPr/>
        </p:nvSpPr>
        <p:spPr>
          <a:xfrm>
            <a:off x="3637935" y="3310493"/>
            <a:ext cx="6612193" cy="1195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4A13E-3E04-41C6-98AF-3CB5E68543CB}"/>
              </a:ext>
            </a:extLst>
          </p:cNvPr>
          <p:cNvSpPr txBox="1"/>
          <p:nvPr/>
        </p:nvSpPr>
        <p:spPr>
          <a:xfrm>
            <a:off x="3637935" y="3429000"/>
            <a:ext cx="6612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4CA99-7257-401F-8A05-C4DE63E2DAD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44FA2C-31DF-4448-9191-4B19FFFFC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71DB20-02F0-4F64-95B0-A0EC4E86135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73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8E40D7-9E97-436D-AEEF-B9B4F7ED80EF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64ECC5-26A1-4A03-8A25-3EC8C584B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4C8AB5-439B-45CF-B9E3-1A17C35AB19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2A2220-929A-4AA4-8CE8-CD0AC0E17E22}"/>
              </a:ext>
            </a:extLst>
          </p:cNvPr>
          <p:cNvSpPr/>
          <p:nvPr/>
        </p:nvSpPr>
        <p:spPr>
          <a:xfrm>
            <a:off x="1974216" y="1754203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1E7F3-F4EA-4D26-9F50-DAA3DD265E82}"/>
              </a:ext>
            </a:extLst>
          </p:cNvPr>
          <p:cNvSpPr txBox="1"/>
          <p:nvPr/>
        </p:nvSpPr>
        <p:spPr>
          <a:xfrm>
            <a:off x="2220362" y="1804281"/>
            <a:ext cx="767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াশ্যে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ভোটদান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1A341C-5F09-4068-B24C-B1CC8619345A}"/>
              </a:ext>
            </a:extLst>
          </p:cNvPr>
          <p:cNvGrpSpPr/>
          <p:nvPr/>
        </p:nvGrpSpPr>
        <p:grpSpPr>
          <a:xfrm>
            <a:off x="2274024" y="3252128"/>
            <a:ext cx="6986559" cy="1099007"/>
            <a:chOff x="7648575" y="1554500"/>
            <a:chExt cx="6986559" cy="10990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E54CE0-C8A8-4884-82F4-13E1B5084D11}"/>
                </a:ext>
              </a:extLst>
            </p:cNvPr>
            <p:cNvSpPr/>
            <p:nvPr/>
          </p:nvSpPr>
          <p:spPr>
            <a:xfrm>
              <a:off x="8240939" y="1799771"/>
              <a:ext cx="6394195" cy="841830"/>
            </a:xfrm>
            <a:prstGeom prst="rect">
              <a:avLst/>
            </a:prstGeom>
            <a:solidFill>
              <a:srgbClr val="00A6AF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A6F923F0-497D-4AFC-A6C2-36347BBBA947}"/>
                </a:ext>
              </a:extLst>
            </p:cNvPr>
            <p:cNvSpPr/>
            <p:nvPr/>
          </p:nvSpPr>
          <p:spPr>
            <a:xfrm>
              <a:off x="7657374" y="1554500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8BE7C159-130B-438F-A14A-3C5945239E86}"/>
                </a:ext>
              </a:extLst>
            </p:cNvPr>
            <p:cNvSpPr/>
            <p:nvPr/>
          </p:nvSpPr>
          <p:spPr>
            <a:xfrm>
              <a:off x="8167584" y="1556724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58E8E8-A638-434A-82C0-B1FF076D162A}"/>
                </a:ext>
              </a:extLst>
            </p:cNvPr>
            <p:cNvSpPr/>
            <p:nvPr/>
          </p:nvSpPr>
          <p:spPr>
            <a:xfrm>
              <a:off x="7648575" y="1555931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3575D1-D687-437A-9F36-D39F18664174}"/>
                </a:ext>
              </a:extLst>
            </p:cNvPr>
            <p:cNvSpPr/>
            <p:nvPr/>
          </p:nvSpPr>
          <p:spPr>
            <a:xfrm>
              <a:off x="7667623" y="1570218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00A6A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96868A2-10A1-48C1-B05E-C775562B4A27}"/>
              </a:ext>
            </a:extLst>
          </p:cNvPr>
          <p:cNvSpPr/>
          <p:nvPr/>
        </p:nvSpPr>
        <p:spPr>
          <a:xfrm>
            <a:off x="2857967" y="4718289"/>
            <a:ext cx="6402616" cy="841830"/>
          </a:xfrm>
          <a:prstGeom prst="rect">
            <a:avLst/>
          </a:prstGeom>
          <a:solidFill>
            <a:srgbClr val="F7921E"/>
          </a:solidFill>
          <a:ln w="28575">
            <a:solidFill>
              <a:schemeClr val="bg1"/>
            </a:solidFill>
          </a:ln>
          <a:effectLst>
            <a:outerShdw blurRad="50800" dist="381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73CAF815-D0A4-4EA8-BDCF-6C33DCCAC5B9}"/>
              </a:ext>
            </a:extLst>
          </p:cNvPr>
          <p:cNvSpPr/>
          <p:nvPr/>
        </p:nvSpPr>
        <p:spPr>
          <a:xfrm>
            <a:off x="2274402" y="4473018"/>
            <a:ext cx="1218861" cy="1099007"/>
          </a:xfrm>
          <a:custGeom>
            <a:avLst/>
            <a:gdLst>
              <a:gd name="connsiteX0" fmla="*/ 0 w 896757"/>
              <a:gd name="connsiteY0" fmla="*/ 0 h 841830"/>
              <a:gd name="connsiteX1" fmla="*/ 896757 w 896757"/>
              <a:gd name="connsiteY1" fmla="*/ 0 h 841830"/>
              <a:gd name="connsiteX2" fmla="*/ 896757 w 896757"/>
              <a:gd name="connsiteY2" fmla="*/ 841830 h 841830"/>
              <a:gd name="connsiteX3" fmla="*/ 0 w 896757"/>
              <a:gd name="connsiteY3" fmla="*/ 841830 h 841830"/>
              <a:gd name="connsiteX4" fmla="*/ 0 w 896757"/>
              <a:gd name="connsiteY4" fmla="*/ 0 h 841830"/>
              <a:gd name="connsiteX0" fmla="*/ 0 w 1597797"/>
              <a:gd name="connsiteY0" fmla="*/ 0 h 841830"/>
              <a:gd name="connsiteX1" fmla="*/ 1597797 w 1597797"/>
              <a:gd name="connsiteY1" fmla="*/ 0 h 841830"/>
              <a:gd name="connsiteX2" fmla="*/ 1597797 w 1597797"/>
              <a:gd name="connsiteY2" fmla="*/ 841830 h 841830"/>
              <a:gd name="connsiteX3" fmla="*/ 701040 w 1597797"/>
              <a:gd name="connsiteY3" fmla="*/ 841830 h 841830"/>
              <a:gd name="connsiteX4" fmla="*/ 0 w 1597797"/>
              <a:gd name="connsiteY4" fmla="*/ 0 h 841830"/>
              <a:gd name="connsiteX0" fmla="*/ 0 w 1597797"/>
              <a:gd name="connsiteY0" fmla="*/ 236220 h 1078050"/>
              <a:gd name="connsiteX1" fmla="*/ 790077 w 1597797"/>
              <a:gd name="connsiteY1" fmla="*/ 0 h 1078050"/>
              <a:gd name="connsiteX2" fmla="*/ 1597797 w 1597797"/>
              <a:gd name="connsiteY2" fmla="*/ 1078050 h 1078050"/>
              <a:gd name="connsiteX3" fmla="*/ 701040 w 1597797"/>
              <a:gd name="connsiteY3" fmla="*/ 1078050 h 1078050"/>
              <a:gd name="connsiteX4" fmla="*/ 0 w 1597797"/>
              <a:gd name="connsiteY4" fmla="*/ 236220 h 1078050"/>
              <a:gd name="connsiteX0" fmla="*/ 0 w 1597797"/>
              <a:gd name="connsiteY0" fmla="*/ 228600 h 1070430"/>
              <a:gd name="connsiteX1" fmla="*/ 797697 w 1597797"/>
              <a:gd name="connsiteY1" fmla="*/ 0 h 1070430"/>
              <a:gd name="connsiteX2" fmla="*/ 1597797 w 1597797"/>
              <a:gd name="connsiteY2" fmla="*/ 1070430 h 1070430"/>
              <a:gd name="connsiteX3" fmla="*/ 701040 w 1597797"/>
              <a:gd name="connsiteY3" fmla="*/ 1070430 h 1070430"/>
              <a:gd name="connsiteX4" fmla="*/ 0 w 1597797"/>
              <a:gd name="connsiteY4" fmla="*/ 228600 h 1070430"/>
              <a:gd name="connsiteX0" fmla="*/ 0 w 1262517"/>
              <a:gd name="connsiteY0" fmla="*/ 228600 h 1070430"/>
              <a:gd name="connsiteX1" fmla="*/ 797697 w 1262517"/>
              <a:gd name="connsiteY1" fmla="*/ 0 h 1070430"/>
              <a:gd name="connsiteX2" fmla="*/ 1262517 w 1262517"/>
              <a:gd name="connsiteY2" fmla="*/ 796110 h 1070430"/>
              <a:gd name="connsiteX3" fmla="*/ 701040 w 1262517"/>
              <a:gd name="connsiteY3" fmla="*/ 1070430 h 1070430"/>
              <a:gd name="connsiteX4" fmla="*/ 0 w 1262517"/>
              <a:gd name="connsiteY4" fmla="*/ 228600 h 1070430"/>
              <a:gd name="connsiteX0" fmla="*/ 0 w 1307761"/>
              <a:gd name="connsiteY0" fmla="*/ 228600 h 1070430"/>
              <a:gd name="connsiteX1" fmla="*/ 797697 w 1307761"/>
              <a:gd name="connsiteY1" fmla="*/ 0 h 1070430"/>
              <a:gd name="connsiteX2" fmla="*/ 1307761 w 1307761"/>
              <a:gd name="connsiteY2" fmla="*/ 824685 h 1070430"/>
              <a:gd name="connsiteX3" fmla="*/ 701040 w 1307761"/>
              <a:gd name="connsiteY3" fmla="*/ 1070430 h 1070430"/>
              <a:gd name="connsiteX4" fmla="*/ 0 w 1307761"/>
              <a:gd name="connsiteY4" fmla="*/ 228600 h 1070430"/>
              <a:gd name="connsiteX0" fmla="*/ 0 w 1307761"/>
              <a:gd name="connsiteY0" fmla="*/ 240507 h 1082337"/>
              <a:gd name="connsiteX1" fmla="*/ 754835 w 1307761"/>
              <a:gd name="connsiteY1" fmla="*/ 0 h 1082337"/>
              <a:gd name="connsiteX2" fmla="*/ 1307761 w 1307761"/>
              <a:gd name="connsiteY2" fmla="*/ 836592 h 1082337"/>
              <a:gd name="connsiteX3" fmla="*/ 701040 w 1307761"/>
              <a:gd name="connsiteY3" fmla="*/ 1082337 h 1082337"/>
              <a:gd name="connsiteX4" fmla="*/ 0 w 1307761"/>
              <a:gd name="connsiteY4" fmla="*/ 240507 h 1082337"/>
              <a:gd name="connsiteX0" fmla="*/ 0 w 1307761"/>
              <a:gd name="connsiteY0" fmla="*/ 245270 h 1087100"/>
              <a:gd name="connsiteX1" fmla="*/ 759597 w 1307761"/>
              <a:gd name="connsiteY1" fmla="*/ 0 h 1087100"/>
              <a:gd name="connsiteX2" fmla="*/ 1307761 w 1307761"/>
              <a:gd name="connsiteY2" fmla="*/ 841355 h 1087100"/>
              <a:gd name="connsiteX3" fmla="*/ 701040 w 1307761"/>
              <a:gd name="connsiteY3" fmla="*/ 1087100 h 1087100"/>
              <a:gd name="connsiteX4" fmla="*/ 0 w 1307761"/>
              <a:gd name="connsiteY4" fmla="*/ 245270 h 1087100"/>
              <a:gd name="connsiteX0" fmla="*/ 0 w 831511"/>
              <a:gd name="connsiteY0" fmla="*/ 235745 h 1087100"/>
              <a:gd name="connsiteX1" fmla="*/ 283347 w 831511"/>
              <a:gd name="connsiteY1" fmla="*/ 0 h 1087100"/>
              <a:gd name="connsiteX2" fmla="*/ 831511 w 831511"/>
              <a:gd name="connsiteY2" fmla="*/ 841355 h 1087100"/>
              <a:gd name="connsiteX3" fmla="*/ 224790 w 831511"/>
              <a:gd name="connsiteY3" fmla="*/ 1087100 h 1087100"/>
              <a:gd name="connsiteX4" fmla="*/ 0 w 831511"/>
              <a:gd name="connsiteY4" fmla="*/ 235745 h 1087100"/>
              <a:gd name="connsiteX0" fmla="*/ 0 w 1139486"/>
              <a:gd name="connsiteY0" fmla="*/ 169070 h 1087100"/>
              <a:gd name="connsiteX1" fmla="*/ 591322 w 1139486"/>
              <a:gd name="connsiteY1" fmla="*/ 0 h 1087100"/>
              <a:gd name="connsiteX2" fmla="*/ 1139486 w 1139486"/>
              <a:gd name="connsiteY2" fmla="*/ 841355 h 1087100"/>
              <a:gd name="connsiteX3" fmla="*/ 532765 w 1139486"/>
              <a:gd name="connsiteY3" fmla="*/ 1087100 h 1087100"/>
              <a:gd name="connsiteX4" fmla="*/ 0 w 1139486"/>
              <a:gd name="connsiteY4" fmla="*/ 169070 h 1087100"/>
              <a:gd name="connsiteX0" fmla="*/ 0 w 1190286"/>
              <a:gd name="connsiteY0" fmla="*/ 795 h 1087100"/>
              <a:gd name="connsiteX1" fmla="*/ 642122 w 1190286"/>
              <a:gd name="connsiteY1" fmla="*/ 0 h 1087100"/>
              <a:gd name="connsiteX2" fmla="*/ 1190286 w 1190286"/>
              <a:gd name="connsiteY2" fmla="*/ 841355 h 1087100"/>
              <a:gd name="connsiteX3" fmla="*/ 583565 w 1190286"/>
              <a:gd name="connsiteY3" fmla="*/ 1087100 h 1087100"/>
              <a:gd name="connsiteX4" fmla="*/ 0 w 1190286"/>
              <a:gd name="connsiteY4" fmla="*/ 795 h 1087100"/>
              <a:gd name="connsiteX0" fmla="*/ 0 w 1218861"/>
              <a:gd name="connsiteY0" fmla="*/ 795 h 1087100"/>
              <a:gd name="connsiteX1" fmla="*/ 642122 w 1218861"/>
              <a:gd name="connsiteY1" fmla="*/ 0 h 1087100"/>
              <a:gd name="connsiteX2" fmla="*/ 1218861 w 1218861"/>
              <a:gd name="connsiteY2" fmla="*/ 858024 h 1087100"/>
              <a:gd name="connsiteX3" fmla="*/ 583565 w 1218861"/>
              <a:gd name="connsiteY3" fmla="*/ 1087100 h 1087100"/>
              <a:gd name="connsiteX4" fmla="*/ 0 w 1218861"/>
              <a:gd name="connsiteY4" fmla="*/ 795 h 1087100"/>
              <a:gd name="connsiteX0" fmla="*/ 0 w 1218861"/>
              <a:gd name="connsiteY0" fmla="*/ 795 h 1099007"/>
              <a:gd name="connsiteX1" fmla="*/ 642122 w 1218861"/>
              <a:gd name="connsiteY1" fmla="*/ 0 h 1099007"/>
              <a:gd name="connsiteX2" fmla="*/ 1218861 w 1218861"/>
              <a:gd name="connsiteY2" fmla="*/ 858024 h 1099007"/>
              <a:gd name="connsiteX3" fmla="*/ 569277 w 1218861"/>
              <a:gd name="connsiteY3" fmla="*/ 1099007 h 1099007"/>
              <a:gd name="connsiteX4" fmla="*/ 0 w 1218861"/>
              <a:gd name="connsiteY4" fmla="*/ 795 h 10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61" h="1099007">
                <a:moveTo>
                  <a:pt x="0" y="795"/>
                </a:moveTo>
                <a:lnTo>
                  <a:pt x="642122" y="0"/>
                </a:lnTo>
                <a:lnTo>
                  <a:pt x="1218861" y="858024"/>
                </a:lnTo>
                <a:lnTo>
                  <a:pt x="569277" y="1099007"/>
                </a:lnTo>
                <a:lnTo>
                  <a:pt x="0" y="7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1F674F5-0A46-49D5-8D23-07B2A55426F3}"/>
              </a:ext>
            </a:extLst>
          </p:cNvPr>
          <p:cNvSpPr/>
          <p:nvPr/>
        </p:nvSpPr>
        <p:spPr>
          <a:xfrm>
            <a:off x="2784612" y="4475242"/>
            <a:ext cx="734785" cy="841037"/>
          </a:xfrm>
          <a:custGeom>
            <a:avLst/>
            <a:gdLst>
              <a:gd name="connsiteX0" fmla="*/ 0 w 2928711"/>
              <a:gd name="connsiteY0" fmla="*/ 0 h 841830"/>
              <a:gd name="connsiteX1" fmla="*/ 2928711 w 2928711"/>
              <a:gd name="connsiteY1" fmla="*/ 0 h 841830"/>
              <a:gd name="connsiteX2" fmla="*/ 2928711 w 2928711"/>
              <a:gd name="connsiteY2" fmla="*/ 841830 h 841830"/>
              <a:gd name="connsiteX3" fmla="*/ 0 w 2928711"/>
              <a:gd name="connsiteY3" fmla="*/ 841830 h 841830"/>
              <a:gd name="connsiteX4" fmla="*/ 0 w 2928711"/>
              <a:gd name="connsiteY4" fmla="*/ 0 h 841830"/>
              <a:gd name="connsiteX0" fmla="*/ 0 w 2928711"/>
              <a:gd name="connsiteY0" fmla="*/ 0 h 841830"/>
              <a:gd name="connsiteX1" fmla="*/ 2380071 w 2928711"/>
              <a:gd name="connsiteY1" fmla="*/ 0 h 841830"/>
              <a:gd name="connsiteX2" fmla="*/ 2928711 w 2928711"/>
              <a:gd name="connsiteY2" fmla="*/ 841830 h 841830"/>
              <a:gd name="connsiteX3" fmla="*/ 0 w 2928711"/>
              <a:gd name="connsiteY3" fmla="*/ 841830 h 841830"/>
              <a:gd name="connsiteX4" fmla="*/ 0 w 2928711"/>
              <a:gd name="connsiteY4" fmla="*/ 0 h 841830"/>
              <a:gd name="connsiteX0" fmla="*/ 2146300 w 2928711"/>
              <a:gd name="connsiteY0" fmla="*/ 0 h 848180"/>
              <a:gd name="connsiteX1" fmla="*/ 2380071 w 2928711"/>
              <a:gd name="connsiteY1" fmla="*/ 6350 h 848180"/>
              <a:gd name="connsiteX2" fmla="*/ 2928711 w 2928711"/>
              <a:gd name="connsiteY2" fmla="*/ 848180 h 848180"/>
              <a:gd name="connsiteX3" fmla="*/ 0 w 2928711"/>
              <a:gd name="connsiteY3" fmla="*/ 848180 h 848180"/>
              <a:gd name="connsiteX4" fmla="*/ 2146300 w 2928711"/>
              <a:gd name="connsiteY4" fmla="*/ 0 h 848180"/>
              <a:gd name="connsiteX0" fmla="*/ 0 w 782411"/>
              <a:gd name="connsiteY0" fmla="*/ 0 h 848180"/>
              <a:gd name="connsiteX1" fmla="*/ 233771 w 782411"/>
              <a:gd name="connsiteY1" fmla="*/ 6350 h 848180"/>
              <a:gd name="connsiteX2" fmla="*/ 782411 w 782411"/>
              <a:gd name="connsiteY2" fmla="*/ 848180 h 848180"/>
              <a:gd name="connsiteX3" fmla="*/ 457200 w 782411"/>
              <a:gd name="connsiteY3" fmla="*/ 816430 h 848180"/>
              <a:gd name="connsiteX4" fmla="*/ 0 w 782411"/>
              <a:gd name="connsiteY4" fmla="*/ 0 h 848180"/>
              <a:gd name="connsiteX0" fmla="*/ 0 w 782411"/>
              <a:gd name="connsiteY0" fmla="*/ 0 h 854530"/>
              <a:gd name="connsiteX1" fmla="*/ 233771 w 782411"/>
              <a:gd name="connsiteY1" fmla="*/ 6350 h 854530"/>
              <a:gd name="connsiteX2" fmla="*/ 782411 w 782411"/>
              <a:gd name="connsiteY2" fmla="*/ 848180 h 854530"/>
              <a:gd name="connsiteX3" fmla="*/ 596900 w 782411"/>
              <a:gd name="connsiteY3" fmla="*/ 854530 h 854530"/>
              <a:gd name="connsiteX4" fmla="*/ 0 w 782411"/>
              <a:gd name="connsiteY4" fmla="*/ 0 h 854530"/>
              <a:gd name="connsiteX0" fmla="*/ 0 w 725261"/>
              <a:gd name="connsiteY0" fmla="*/ 12700 h 848180"/>
              <a:gd name="connsiteX1" fmla="*/ 176621 w 725261"/>
              <a:gd name="connsiteY1" fmla="*/ 0 h 848180"/>
              <a:gd name="connsiteX2" fmla="*/ 725261 w 725261"/>
              <a:gd name="connsiteY2" fmla="*/ 841830 h 848180"/>
              <a:gd name="connsiteX3" fmla="*/ 539750 w 725261"/>
              <a:gd name="connsiteY3" fmla="*/ 848180 h 848180"/>
              <a:gd name="connsiteX4" fmla="*/ 0 w 725261"/>
              <a:gd name="connsiteY4" fmla="*/ 12700 h 848180"/>
              <a:gd name="connsiteX0" fmla="*/ 0 w 732404"/>
              <a:gd name="connsiteY0" fmla="*/ 10319 h 848180"/>
              <a:gd name="connsiteX1" fmla="*/ 183764 w 732404"/>
              <a:gd name="connsiteY1" fmla="*/ 0 h 848180"/>
              <a:gd name="connsiteX2" fmla="*/ 732404 w 732404"/>
              <a:gd name="connsiteY2" fmla="*/ 841830 h 848180"/>
              <a:gd name="connsiteX3" fmla="*/ 546893 w 732404"/>
              <a:gd name="connsiteY3" fmla="*/ 848180 h 848180"/>
              <a:gd name="connsiteX4" fmla="*/ 0 w 732404"/>
              <a:gd name="connsiteY4" fmla="*/ 10319 h 848180"/>
              <a:gd name="connsiteX0" fmla="*/ 0 w 732404"/>
              <a:gd name="connsiteY0" fmla="*/ 0 h 837861"/>
              <a:gd name="connsiteX1" fmla="*/ 183764 w 732404"/>
              <a:gd name="connsiteY1" fmla="*/ 3968 h 837861"/>
              <a:gd name="connsiteX2" fmla="*/ 732404 w 732404"/>
              <a:gd name="connsiteY2" fmla="*/ 831511 h 837861"/>
              <a:gd name="connsiteX3" fmla="*/ 546893 w 732404"/>
              <a:gd name="connsiteY3" fmla="*/ 837861 h 837861"/>
              <a:gd name="connsiteX4" fmla="*/ 0 w 732404"/>
              <a:gd name="connsiteY4" fmla="*/ 0 h 837861"/>
              <a:gd name="connsiteX0" fmla="*/ 0 w 732404"/>
              <a:gd name="connsiteY0" fmla="*/ 3176 h 841037"/>
              <a:gd name="connsiteX1" fmla="*/ 183764 w 732404"/>
              <a:gd name="connsiteY1" fmla="*/ 0 h 841037"/>
              <a:gd name="connsiteX2" fmla="*/ 732404 w 732404"/>
              <a:gd name="connsiteY2" fmla="*/ 834687 h 841037"/>
              <a:gd name="connsiteX3" fmla="*/ 546893 w 732404"/>
              <a:gd name="connsiteY3" fmla="*/ 841037 h 841037"/>
              <a:gd name="connsiteX4" fmla="*/ 0 w 732404"/>
              <a:gd name="connsiteY4" fmla="*/ 3176 h 841037"/>
              <a:gd name="connsiteX0" fmla="*/ 0 w 732404"/>
              <a:gd name="connsiteY0" fmla="*/ 795 h 841037"/>
              <a:gd name="connsiteX1" fmla="*/ 183764 w 732404"/>
              <a:gd name="connsiteY1" fmla="*/ 0 h 841037"/>
              <a:gd name="connsiteX2" fmla="*/ 732404 w 732404"/>
              <a:gd name="connsiteY2" fmla="*/ 834687 h 841037"/>
              <a:gd name="connsiteX3" fmla="*/ 546893 w 732404"/>
              <a:gd name="connsiteY3" fmla="*/ 841037 h 841037"/>
              <a:gd name="connsiteX4" fmla="*/ 0 w 732404"/>
              <a:gd name="connsiteY4" fmla="*/ 795 h 841037"/>
              <a:gd name="connsiteX0" fmla="*/ 0 w 732404"/>
              <a:gd name="connsiteY0" fmla="*/ 795 h 841037"/>
              <a:gd name="connsiteX1" fmla="*/ 183764 w 732404"/>
              <a:gd name="connsiteY1" fmla="*/ 0 h 841037"/>
              <a:gd name="connsiteX2" fmla="*/ 732404 w 732404"/>
              <a:gd name="connsiteY2" fmla="*/ 834687 h 841037"/>
              <a:gd name="connsiteX3" fmla="*/ 546893 w 732404"/>
              <a:gd name="connsiteY3" fmla="*/ 841037 h 841037"/>
              <a:gd name="connsiteX4" fmla="*/ 0 w 732404"/>
              <a:gd name="connsiteY4" fmla="*/ 795 h 841037"/>
              <a:gd name="connsiteX0" fmla="*/ 0 w 734785"/>
              <a:gd name="connsiteY0" fmla="*/ 795 h 841831"/>
              <a:gd name="connsiteX1" fmla="*/ 183764 w 734785"/>
              <a:gd name="connsiteY1" fmla="*/ 0 h 841831"/>
              <a:gd name="connsiteX2" fmla="*/ 734785 w 734785"/>
              <a:gd name="connsiteY2" fmla="*/ 841831 h 841831"/>
              <a:gd name="connsiteX3" fmla="*/ 546893 w 734785"/>
              <a:gd name="connsiteY3" fmla="*/ 841037 h 841831"/>
              <a:gd name="connsiteX4" fmla="*/ 0 w 734785"/>
              <a:gd name="connsiteY4" fmla="*/ 795 h 841831"/>
              <a:gd name="connsiteX0" fmla="*/ 0 w 734785"/>
              <a:gd name="connsiteY0" fmla="*/ 795 h 841037"/>
              <a:gd name="connsiteX1" fmla="*/ 183764 w 734785"/>
              <a:gd name="connsiteY1" fmla="*/ 0 h 841037"/>
              <a:gd name="connsiteX2" fmla="*/ 734785 w 734785"/>
              <a:gd name="connsiteY2" fmla="*/ 839449 h 841037"/>
              <a:gd name="connsiteX3" fmla="*/ 546893 w 734785"/>
              <a:gd name="connsiteY3" fmla="*/ 841037 h 841037"/>
              <a:gd name="connsiteX4" fmla="*/ 0 w 734785"/>
              <a:gd name="connsiteY4" fmla="*/ 795 h 8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785" h="841037">
                <a:moveTo>
                  <a:pt x="0" y="795"/>
                </a:moveTo>
                <a:lnTo>
                  <a:pt x="183764" y="0"/>
                </a:lnTo>
                <a:lnTo>
                  <a:pt x="734785" y="839449"/>
                </a:lnTo>
                <a:lnTo>
                  <a:pt x="546893" y="841037"/>
                </a:lnTo>
                <a:lnTo>
                  <a:pt x="0" y="7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68000"/>
            </a:schemeClr>
          </a:solidFill>
          <a:ln>
            <a:noFill/>
          </a:ln>
          <a:effectLst>
            <a:glow rad="12700">
              <a:schemeClr val="accent1">
                <a:satMod val="175000"/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CD9E773-25D9-4A21-8D92-1211C93F4653}"/>
              </a:ext>
            </a:extLst>
          </p:cNvPr>
          <p:cNvSpPr/>
          <p:nvPr/>
        </p:nvSpPr>
        <p:spPr>
          <a:xfrm>
            <a:off x="2265603" y="4474449"/>
            <a:ext cx="1203554" cy="841830"/>
          </a:xfrm>
          <a:custGeom>
            <a:avLst/>
            <a:gdLst>
              <a:gd name="connsiteX0" fmla="*/ 0 w 1203554"/>
              <a:gd name="connsiteY0" fmla="*/ 0 h 841830"/>
              <a:gd name="connsiteX1" fmla="*/ 654914 w 1203554"/>
              <a:gd name="connsiteY1" fmla="*/ 0 h 841830"/>
              <a:gd name="connsiteX2" fmla="*/ 1203554 w 1203554"/>
              <a:gd name="connsiteY2" fmla="*/ 841830 h 841830"/>
              <a:gd name="connsiteX3" fmla="*/ 0 w 1203554"/>
              <a:gd name="connsiteY3" fmla="*/ 841830 h 841830"/>
              <a:gd name="connsiteX4" fmla="*/ 0 w 1203554"/>
              <a:gd name="connsiteY4" fmla="*/ 0 h 8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554" h="841830">
                <a:moveTo>
                  <a:pt x="0" y="0"/>
                </a:moveTo>
                <a:lnTo>
                  <a:pt x="654914" y="0"/>
                </a:lnTo>
                <a:lnTo>
                  <a:pt x="1203554" y="841830"/>
                </a:lnTo>
                <a:lnTo>
                  <a:pt x="0" y="841830"/>
                </a:lnTo>
                <a:lnTo>
                  <a:pt x="0" y="0"/>
                </a:lnTo>
                <a:close/>
              </a:path>
            </a:pathLst>
          </a:custGeom>
          <a:solidFill>
            <a:srgbClr val="00A6A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A893A4-06CA-4DEF-AEA7-01F1B21D7AE4}"/>
              </a:ext>
            </a:extLst>
          </p:cNvPr>
          <p:cNvSpPr/>
          <p:nvPr/>
        </p:nvSpPr>
        <p:spPr>
          <a:xfrm>
            <a:off x="2284651" y="4488736"/>
            <a:ext cx="1198791" cy="813435"/>
          </a:xfrm>
          <a:custGeom>
            <a:avLst/>
            <a:gdLst>
              <a:gd name="connsiteX0" fmla="*/ 0 w 1203554"/>
              <a:gd name="connsiteY0" fmla="*/ 0 h 841830"/>
              <a:gd name="connsiteX1" fmla="*/ 654914 w 1203554"/>
              <a:gd name="connsiteY1" fmla="*/ 0 h 841830"/>
              <a:gd name="connsiteX2" fmla="*/ 1203554 w 1203554"/>
              <a:gd name="connsiteY2" fmla="*/ 841830 h 841830"/>
              <a:gd name="connsiteX3" fmla="*/ 0 w 1203554"/>
              <a:gd name="connsiteY3" fmla="*/ 841830 h 841830"/>
              <a:gd name="connsiteX4" fmla="*/ 0 w 1203554"/>
              <a:gd name="connsiteY4" fmla="*/ 0 h 841830"/>
              <a:gd name="connsiteX0" fmla="*/ 0 w 1082110"/>
              <a:gd name="connsiteY0" fmla="*/ 0 h 841830"/>
              <a:gd name="connsiteX1" fmla="*/ 654914 w 1082110"/>
              <a:gd name="connsiteY1" fmla="*/ 0 h 841830"/>
              <a:gd name="connsiteX2" fmla="*/ 1082110 w 1082110"/>
              <a:gd name="connsiteY2" fmla="*/ 829651 h 841830"/>
              <a:gd name="connsiteX3" fmla="*/ 0 w 1082110"/>
              <a:gd name="connsiteY3" fmla="*/ 841830 h 841830"/>
              <a:gd name="connsiteX4" fmla="*/ 0 w 1082110"/>
              <a:gd name="connsiteY4" fmla="*/ 0 h 841830"/>
              <a:gd name="connsiteX0" fmla="*/ 0 w 1189266"/>
              <a:gd name="connsiteY0" fmla="*/ 0 h 841830"/>
              <a:gd name="connsiteX1" fmla="*/ 654914 w 1189266"/>
              <a:gd name="connsiteY1" fmla="*/ 0 h 841830"/>
              <a:gd name="connsiteX2" fmla="*/ 1189266 w 1189266"/>
              <a:gd name="connsiteY2" fmla="*/ 839394 h 841830"/>
              <a:gd name="connsiteX3" fmla="*/ 0 w 1189266"/>
              <a:gd name="connsiteY3" fmla="*/ 841830 h 841830"/>
              <a:gd name="connsiteX4" fmla="*/ 0 w 1189266"/>
              <a:gd name="connsiteY4" fmla="*/ 0 h 841830"/>
              <a:gd name="connsiteX0" fmla="*/ 0 w 1189266"/>
              <a:gd name="connsiteY0" fmla="*/ 0 h 841830"/>
              <a:gd name="connsiteX1" fmla="*/ 571570 w 1189266"/>
              <a:gd name="connsiteY1" fmla="*/ 53589 h 841830"/>
              <a:gd name="connsiteX2" fmla="*/ 1189266 w 1189266"/>
              <a:gd name="connsiteY2" fmla="*/ 839394 h 841830"/>
              <a:gd name="connsiteX3" fmla="*/ 0 w 1189266"/>
              <a:gd name="connsiteY3" fmla="*/ 841830 h 841830"/>
              <a:gd name="connsiteX4" fmla="*/ 0 w 1189266"/>
              <a:gd name="connsiteY4" fmla="*/ 0 h 841830"/>
              <a:gd name="connsiteX0" fmla="*/ 0 w 1189266"/>
              <a:gd name="connsiteY0" fmla="*/ 0 h 841830"/>
              <a:gd name="connsiteX1" fmla="*/ 659676 w 1189266"/>
              <a:gd name="connsiteY1" fmla="*/ 12180 h 841830"/>
              <a:gd name="connsiteX2" fmla="*/ 1189266 w 1189266"/>
              <a:gd name="connsiteY2" fmla="*/ 839394 h 841830"/>
              <a:gd name="connsiteX3" fmla="*/ 0 w 1189266"/>
              <a:gd name="connsiteY3" fmla="*/ 841830 h 841830"/>
              <a:gd name="connsiteX4" fmla="*/ 0 w 1189266"/>
              <a:gd name="connsiteY4" fmla="*/ 0 h 841830"/>
              <a:gd name="connsiteX0" fmla="*/ 2381 w 1189266"/>
              <a:gd name="connsiteY0" fmla="*/ 0 h 832087"/>
              <a:gd name="connsiteX1" fmla="*/ 659676 w 1189266"/>
              <a:gd name="connsiteY1" fmla="*/ 2437 h 832087"/>
              <a:gd name="connsiteX2" fmla="*/ 1189266 w 1189266"/>
              <a:gd name="connsiteY2" fmla="*/ 829651 h 832087"/>
              <a:gd name="connsiteX3" fmla="*/ 0 w 1189266"/>
              <a:gd name="connsiteY3" fmla="*/ 832087 h 832087"/>
              <a:gd name="connsiteX4" fmla="*/ 2381 w 1189266"/>
              <a:gd name="connsiteY4" fmla="*/ 0 h 832087"/>
              <a:gd name="connsiteX0" fmla="*/ 2381 w 1189266"/>
              <a:gd name="connsiteY0" fmla="*/ 0 h 832087"/>
              <a:gd name="connsiteX1" fmla="*/ 669201 w 1189266"/>
              <a:gd name="connsiteY1" fmla="*/ 2437 h 832087"/>
              <a:gd name="connsiteX2" fmla="*/ 1189266 w 1189266"/>
              <a:gd name="connsiteY2" fmla="*/ 829651 h 832087"/>
              <a:gd name="connsiteX3" fmla="*/ 0 w 1189266"/>
              <a:gd name="connsiteY3" fmla="*/ 832087 h 832087"/>
              <a:gd name="connsiteX4" fmla="*/ 2381 w 1189266"/>
              <a:gd name="connsiteY4" fmla="*/ 0 h 832087"/>
              <a:gd name="connsiteX0" fmla="*/ 2381 w 1198791"/>
              <a:gd name="connsiteY0" fmla="*/ 0 h 832087"/>
              <a:gd name="connsiteX1" fmla="*/ 669201 w 1198791"/>
              <a:gd name="connsiteY1" fmla="*/ 2437 h 832087"/>
              <a:gd name="connsiteX2" fmla="*/ 1198791 w 1198791"/>
              <a:gd name="connsiteY2" fmla="*/ 832087 h 832087"/>
              <a:gd name="connsiteX3" fmla="*/ 0 w 1198791"/>
              <a:gd name="connsiteY3" fmla="*/ 832087 h 832087"/>
              <a:gd name="connsiteX4" fmla="*/ 2381 w 1198791"/>
              <a:gd name="connsiteY4" fmla="*/ 0 h 8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791" h="832087">
                <a:moveTo>
                  <a:pt x="2381" y="0"/>
                </a:moveTo>
                <a:lnTo>
                  <a:pt x="669201" y="2437"/>
                </a:lnTo>
                <a:lnTo>
                  <a:pt x="1198791" y="832087"/>
                </a:lnTo>
                <a:lnTo>
                  <a:pt x="0" y="832087"/>
                </a:lnTo>
                <a:cubicBezTo>
                  <a:pt x="794" y="554725"/>
                  <a:pt x="1587" y="277362"/>
                  <a:pt x="2381" y="0"/>
                </a:cubicBezTo>
                <a:close/>
              </a:path>
            </a:pathLst>
          </a:custGeom>
          <a:solidFill>
            <a:srgbClr val="F7921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1B7E2-F551-449D-AAA5-962205D5BEB3}"/>
              </a:ext>
            </a:extLst>
          </p:cNvPr>
          <p:cNvSpPr txBox="1"/>
          <p:nvPr/>
        </p:nvSpPr>
        <p:spPr>
          <a:xfrm>
            <a:off x="3412164" y="3708212"/>
            <a:ext cx="56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78F1EE-6EE4-4253-8955-09ED6529FFDD}"/>
              </a:ext>
            </a:extLst>
          </p:cNvPr>
          <p:cNvGrpSpPr/>
          <p:nvPr/>
        </p:nvGrpSpPr>
        <p:grpSpPr>
          <a:xfrm>
            <a:off x="2329171" y="3271446"/>
            <a:ext cx="716917" cy="830997"/>
            <a:chOff x="2329171" y="3271446"/>
            <a:chExt cx="716917" cy="8309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8A57EDE-2301-4077-B04B-A45BFA5944E3}"/>
                </a:ext>
              </a:extLst>
            </p:cNvPr>
            <p:cNvSpPr/>
            <p:nvPr/>
          </p:nvSpPr>
          <p:spPr>
            <a:xfrm>
              <a:off x="2329171" y="3314223"/>
              <a:ext cx="716917" cy="716917"/>
            </a:xfrm>
            <a:prstGeom prst="ellipse">
              <a:avLst/>
            </a:prstGeom>
            <a:solidFill>
              <a:srgbClr val="00A6A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865C4F-C37C-40FA-810F-EEFBA59C87FF}"/>
                </a:ext>
              </a:extLst>
            </p:cNvPr>
            <p:cNvSpPr txBox="1"/>
            <p:nvPr/>
          </p:nvSpPr>
          <p:spPr>
            <a:xfrm>
              <a:off x="2546659" y="3271446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C7A40D-5473-47CD-9C40-94F60B2E866D}"/>
              </a:ext>
            </a:extLst>
          </p:cNvPr>
          <p:cNvGrpSpPr/>
          <p:nvPr/>
        </p:nvGrpSpPr>
        <p:grpSpPr>
          <a:xfrm>
            <a:off x="2298311" y="4483412"/>
            <a:ext cx="716917" cy="830997"/>
            <a:chOff x="2298311" y="4483412"/>
            <a:chExt cx="716917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6CC58E-BA37-4311-A1E9-4C102CFDCA3D}"/>
                </a:ext>
              </a:extLst>
            </p:cNvPr>
            <p:cNvSpPr/>
            <p:nvPr/>
          </p:nvSpPr>
          <p:spPr>
            <a:xfrm>
              <a:off x="2298311" y="4526189"/>
              <a:ext cx="716917" cy="716917"/>
            </a:xfrm>
            <a:prstGeom prst="ellipse">
              <a:avLst/>
            </a:prstGeom>
            <a:solidFill>
              <a:srgbClr val="F7921E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036250-C838-4D0E-B3DF-832A9981D8AF}"/>
                </a:ext>
              </a:extLst>
            </p:cNvPr>
            <p:cNvSpPr txBox="1"/>
            <p:nvPr/>
          </p:nvSpPr>
          <p:spPr>
            <a:xfrm>
              <a:off x="2515799" y="4483412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D4FF9B1-0F37-4CBB-B1A3-267E99623E08}"/>
              </a:ext>
            </a:extLst>
          </p:cNvPr>
          <p:cNvSpPr txBox="1"/>
          <p:nvPr/>
        </p:nvSpPr>
        <p:spPr>
          <a:xfrm>
            <a:off x="3617909" y="4949478"/>
            <a:ext cx="498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্বাচনের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1055E0-79D2-435F-A219-5B4D504D73B4}"/>
              </a:ext>
            </a:extLst>
          </p:cNvPr>
          <p:cNvSpPr/>
          <p:nvPr/>
        </p:nvSpPr>
        <p:spPr>
          <a:xfrm>
            <a:off x="1424129" y="646226"/>
            <a:ext cx="9460181" cy="722665"/>
          </a:xfrm>
          <a:prstGeom prst="roundRect">
            <a:avLst>
              <a:gd name="adj" fmla="val 50000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951CF4-30DC-46A0-B422-1B5428FF21AC}"/>
              </a:ext>
            </a:extLst>
          </p:cNvPr>
          <p:cNvSpPr txBox="1"/>
          <p:nvPr/>
        </p:nvSpPr>
        <p:spPr>
          <a:xfrm>
            <a:off x="1927123" y="687508"/>
            <a:ext cx="833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8AB772-A25E-47E8-9517-9F41918A6AF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62A0ED-40F5-4673-81F8-F87BCB54D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D47686-33B4-4CE3-8A12-1293D887D23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14020A-AA88-4B27-9D4A-72E2A319DF97}"/>
              </a:ext>
            </a:extLst>
          </p:cNvPr>
          <p:cNvSpPr/>
          <p:nvPr/>
        </p:nvSpPr>
        <p:spPr>
          <a:xfrm>
            <a:off x="1828452" y="1660334"/>
            <a:ext cx="8113170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E0708-1DDB-4089-9174-44CEA75AD3DA}"/>
              </a:ext>
            </a:extLst>
          </p:cNvPr>
          <p:cNvSpPr txBox="1"/>
          <p:nvPr/>
        </p:nvSpPr>
        <p:spPr>
          <a:xfrm>
            <a:off x="3746369" y="1710412"/>
            <a:ext cx="4334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ভোটদান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8F3DC9-4E57-4295-A01D-F5E28C9C55EF}"/>
              </a:ext>
            </a:extLst>
          </p:cNvPr>
          <p:cNvGrpSpPr/>
          <p:nvPr/>
        </p:nvGrpSpPr>
        <p:grpSpPr>
          <a:xfrm>
            <a:off x="1236089" y="2966412"/>
            <a:ext cx="8952032" cy="1099007"/>
            <a:chOff x="7105189" y="4249439"/>
            <a:chExt cx="8952032" cy="1099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4FE38B-0A3D-4AEE-8795-FE28B29E27F9}"/>
                </a:ext>
              </a:extLst>
            </p:cNvPr>
            <p:cNvSpPr/>
            <p:nvPr/>
          </p:nvSpPr>
          <p:spPr>
            <a:xfrm>
              <a:off x="7697552" y="4494710"/>
              <a:ext cx="8359669" cy="841830"/>
            </a:xfrm>
            <a:prstGeom prst="rect">
              <a:avLst/>
            </a:prstGeom>
            <a:solidFill>
              <a:srgbClr val="75BB0B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D5AF95ED-2B92-484A-99B0-D05847764BA0}"/>
                </a:ext>
              </a:extLst>
            </p:cNvPr>
            <p:cNvSpPr/>
            <p:nvPr/>
          </p:nvSpPr>
          <p:spPr>
            <a:xfrm>
              <a:off x="7113988" y="4249439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F6CEE87E-0EC9-4BBE-B1AE-BDDCEEEB9930}"/>
                </a:ext>
              </a:extLst>
            </p:cNvPr>
            <p:cNvSpPr/>
            <p:nvPr/>
          </p:nvSpPr>
          <p:spPr>
            <a:xfrm>
              <a:off x="7624198" y="4251663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4A5AA4-8BC4-4AD8-878D-71E7F615750F}"/>
                </a:ext>
              </a:extLst>
            </p:cNvPr>
            <p:cNvSpPr/>
            <p:nvPr/>
          </p:nvSpPr>
          <p:spPr>
            <a:xfrm>
              <a:off x="7105189" y="4250870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BDF774-8BF4-448D-B1DE-C2B6E3D40264}"/>
                </a:ext>
              </a:extLst>
            </p:cNvPr>
            <p:cNvSpPr/>
            <p:nvPr/>
          </p:nvSpPr>
          <p:spPr>
            <a:xfrm>
              <a:off x="7124237" y="4265157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75BB0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4CF1F6-4E97-4B80-8F03-1BDA54492EAD}"/>
              </a:ext>
            </a:extLst>
          </p:cNvPr>
          <p:cNvGrpSpPr/>
          <p:nvPr/>
        </p:nvGrpSpPr>
        <p:grpSpPr>
          <a:xfrm>
            <a:off x="1236089" y="4195083"/>
            <a:ext cx="8989388" cy="1099007"/>
            <a:chOff x="7095662" y="5491364"/>
            <a:chExt cx="8989388" cy="10990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E04ACD-C667-4561-AB48-25487A60E9A9}"/>
                </a:ext>
              </a:extLst>
            </p:cNvPr>
            <p:cNvSpPr/>
            <p:nvPr/>
          </p:nvSpPr>
          <p:spPr>
            <a:xfrm>
              <a:off x="7688025" y="5736635"/>
              <a:ext cx="8397025" cy="841830"/>
            </a:xfrm>
            <a:prstGeom prst="rect">
              <a:avLst/>
            </a:prstGeom>
            <a:solidFill>
              <a:srgbClr val="8D0154"/>
            </a:solidFill>
            <a:ln w="28575">
              <a:solidFill>
                <a:schemeClr val="bg1"/>
              </a:solidFill>
            </a:ln>
            <a:effectLst>
              <a:outerShdw blurRad="50800" dist="38100" dir="30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</a:t>
              </a: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DFDE4572-31C6-4D21-8B4E-C4437FFC50A6}"/>
                </a:ext>
              </a:extLst>
            </p:cNvPr>
            <p:cNvSpPr/>
            <p:nvPr/>
          </p:nvSpPr>
          <p:spPr>
            <a:xfrm>
              <a:off x="7104461" y="5491364"/>
              <a:ext cx="1218861" cy="1099007"/>
            </a:xfrm>
            <a:custGeom>
              <a:avLst/>
              <a:gdLst>
                <a:gd name="connsiteX0" fmla="*/ 0 w 896757"/>
                <a:gd name="connsiteY0" fmla="*/ 0 h 841830"/>
                <a:gd name="connsiteX1" fmla="*/ 896757 w 896757"/>
                <a:gd name="connsiteY1" fmla="*/ 0 h 841830"/>
                <a:gd name="connsiteX2" fmla="*/ 896757 w 896757"/>
                <a:gd name="connsiteY2" fmla="*/ 841830 h 841830"/>
                <a:gd name="connsiteX3" fmla="*/ 0 w 896757"/>
                <a:gd name="connsiteY3" fmla="*/ 841830 h 841830"/>
                <a:gd name="connsiteX4" fmla="*/ 0 w 896757"/>
                <a:gd name="connsiteY4" fmla="*/ 0 h 841830"/>
                <a:gd name="connsiteX0" fmla="*/ 0 w 1597797"/>
                <a:gd name="connsiteY0" fmla="*/ 0 h 841830"/>
                <a:gd name="connsiteX1" fmla="*/ 1597797 w 1597797"/>
                <a:gd name="connsiteY1" fmla="*/ 0 h 841830"/>
                <a:gd name="connsiteX2" fmla="*/ 1597797 w 1597797"/>
                <a:gd name="connsiteY2" fmla="*/ 841830 h 841830"/>
                <a:gd name="connsiteX3" fmla="*/ 701040 w 1597797"/>
                <a:gd name="connsiteY3" fmla="*/ 841830 h 841830"/>
                <a:gd name="connsiteX4" fmla="*/ 0 w 1597797"/>
                <a:gd name="connsiteY4" fmla="*/ 0 h 841830"/>
                <a:gd name="connsiteX0" fmla="*/ 0 w 1597797"/>
                <a:gd name="connsiteY0" fmla="*/ 236220 h 1078050"/>
                <a:gd name="connsiteX1" fmla="*/ 790077 w 1597797"/>
                <a:gd name="connsiteY1" fmla="*/ 0 h 1078050"/>
                <a:gd name="connsiteX2" fmla="*/ 1597797 w 1597797"/>
                <a:gd name="connsiteY2" fmla="*/ 1078050 h 1078050"/>
                <a:gd name="connsiteX3" fmla="*/ 701040 w 1597797"/>
                <a:gd name="connsiteY3" fmla="*/ 1078050 h 1078050"/>
                <a:gd name="connsiteX4" fmla="*/ 0 w 1597797"/>
                <a:gd name="connsiteY4" fmla="*/ 236220 h 1078050"/>
                <a:gd name="connsiteX0" fmla="*/ 0 w 1597797"/>
                <a:gd name="connsiteY0" fmla="*/ 228600 h 1070430"/>
                <a:gd name="connsiteX1" fmla="*/ 797697 w 1597797"/>
                <a:gd name="connsiteY1" fmla="*/ 0 h 1070430"/>
                <a:gd name="connsiteX2" fmla="*/ 1597797 w 1597797"/>
                <a:gd name="connsiteY2" fmla="*/ 1070430 h 1070430"/>
                <a:gd name="connsiteX3" fmla="*/ 701040 w 1597797"/>
                <a:gd name="connsiteY3" fmla="*/ 1070430 h 1070430"/>
                <a:gd name="connsiteX4" fmla="*/ 0 w 1597797"/>
                <a:gd name="connsiteY4" fmla="*/ 228600 h 1070430"/>
                <a:gd name="connsiteX0" fmla="*/ 0 w 1262517"/>
                <a:gd name="connsiteY0" fmla="*/ 228600 h 1070430"/>
                <a:gd name="connsiteX1" fmla="*/ 797697 w 1262517"/>
                <a:gd name="connsiteY1" fmla="*/ 0 h 1070430"/>
                <a:gd name="connsiteX2" fmla="*/ 1262517 w 1262517"/>
                <a:gd name="connsiteY2" fmla="*/ 796110 h 1070430"/>
                <a:gd name="connsiteX3" fmla="*/ 701040 w 1262517"/>
                <a:gd name="connsiteY3" fmla="*/ 1070430 h 1070430"/>
                <a:gd name="connsiteX4" fmla="*/ 0 w 1262517"/>
                <a:gd name="connsiteY4" fmla="*/ 228600 h 1070430"/>
                <a:gd name="connsiteX0" fmla="*/ 0 w 1307761"/>
                <a:gd name="connsiteY0" fmla="*/ 228600 h 1070430"/>
                <a:gd name="connsiteX1" fmla="*/ 797697 w 1307761"/>
                <a:gd name="connsiteY1" fmla="*/ 0 h 1070430"/>
                <a:gd name="connsiteX2" fmla="*/ 1307761 w 1307761"/>
                <a:gd name="connsiteY2" fmla="*/ 824685 h 1070430"/>
                <a:gd name="connsiteX3" fmla="*/ 701040 w 1307761"/>
                <a:gd name="connsiteY3" fmla="*/ 1070430 h 1070430"/>
                <a:gd name="connsiteX4" fmla="*/ 0 w 1307761"/>
                <a:gd name="connsiteY4" fmla="*/ 228600 h 1070430"/>
                <a:gd name="connsiteX0" fmla="*/ 0 w 1307761"/>
                <a:gd name="connsiteY0" fmla="*/ 240507 h 1082337"/>
                <a:gd name="connsiteX1" fmla="*/ 754835 w 1307761"/>
                <a:gd name="connsiteY1" fmla="*/ 0 h 1082337"/>
                <a:gd name="connsiteX2" fmla="*/ 1307761 w 1307761"/>
                <a:gd name="connsiteY2" fmla="*/ 836592 h 1082337"/>
                <a:gd name="connsiteX3" fmla="*/ 701040 w 1307761"/>
                <a:gd name="connsiteY3" fmla="*/ 1082337 h 1082337"/>
                <a:gd name="connsiteX4" fmla="*/ 0 w 1307761"/>
                <a:gd name="connsiteY4" fmla="*/ 240507 h 1082337"/>
                <a:gd name="connsiteX0" fmla="*/ 0 w 1307761"/>
                <a:gd name="connsiteY0" fmla="*/ 245270 h 1087100"/>
                <a:gd name="connsiteX1" fmla="*/ 759597 w 1307761"/>
                <a:gd name="connsiteY1" fmla="*/ 0 h 1087100"/>
                <a:gd name="connsiteX2" fmla="*/ 1307761 w 1307761"/>
                <a:gd name="connsiteY2" fmla="*/ 841355 h 1087100"/>
                <a:gd name="connsiteX3" fmla="*/ 701040 w 1307761"/>
                <a:gd name="connsiteY3" fmla="*/ 1087100 h 1087100"/>
                <a:gd name="connsiteX4" fmla="*/ 0 w 1307761"/>
                <a:gd name="connsiteY4" fmla="*/ 245270 h 1087100"/>
                <a:gd name="connsiteX0" fmla="*/ 0 w 831511"/>
                <a:gd name="connsiteY0" fmla="*/ 235745 h 1087100"/>
                <a:gd name="connsiteX1" fmla="*/ 283347 w 831511"/>
                <a:gd name="connsiteY1" fmla="*/ 0 h 1087100"/>
                <a:gd name="connsiteX2" fmla="*/ 831511 w 831511"/>
                <a:gd name="connsiteY2" fmla="*/ 841355 h 1087100"/>
                <a:gd name="connsiteX3" fmla="*/ 224790 w 831511"/>
                <a:gd name="connsiteY3" fmla="*/ 1087100 h 1087100"/>
                <a:gd name="connsiteX4" fmla="*/ 0 w 831511"/>
                <a:gd name="connsiteY4" fmla="*/ 235745 h 1087100"/>
                <a:gd name="connsiteX0" fmla="*/ 0 w 1139486"/>
                <a:gd name="connsiteY0" fmla="*/ 169070 h 1087100"/>
                <a:gd name="connsiteX1" fmla="*/ 591322 w 1139486"/>
                <a:gd name="connsiteY1" fmla="*/ 0 h 1087100"/>
                <a:gd name="connsiteX2" fmla="*/ 1139486 w 1139486"/>
                <a:gd name="connsiteY2" fmla="*/ 841355 h 1087100"/>
                <a:gd name="connsiteX3" fmla="*/ 532765 w 1139486"/>
                <a:gd name="connsiteY3" fmla="*/ 1087100 h 1087100"/>
                <a:gd name="connsiteX4" fmla="*/ 0 w 1139486"/>
                <a:gd name="connsiteY4" fmla="*/ 169070 h 1087100"/>
                <a:gd name="connsiteX0" fmla="*/ 0 w 1190286"/>
                <a:gd name="connsiteY0" fmla="*/ 795 h 1087100"/>
                <a:gd name="connsiteX1" fmla="*/ 642122 w 1190286"/>
                <a:gd name="connsiteY1" fmla="*/ 0 h 1087100"/>
                <a:gd name="connsiteX2" fmla="*/ 1190286 w 1190286"/>
                <a:gd name="connsiteY2" fmla="*/ 841355 h 1087100"/>
                <a:gd name="connsiteX3" fmla="*/ 583565 w 1190286"/>
                <a:gd name="connsiteY3" fmla="*/ 1087100 h 1087100"/>
                <a:gd name="connsiteX4" fmla="*/ 0 w 1190286"/>
                <a:gd name="connsiteY4" fmla="*/ 795 h 1087100"/>
                <a:gd name="connsiteX0" fmla="*/ 0 w 1218861"/>
                <a:gd name="connsiteY0" fmla="*/ 795 h 1087100"/>
                <a:gd name="connsiteX1" fmla="*/ 642122 w 1218861"/>
                <a:gd name="connsiteY1" fmla="*/ 0 h 1087100"/>
                <a:gd name="connsiteX2" fmla="*/ 1218861 w 1218861"/>
                <a:gd name="connsiteY2" fmla="*/ 858024 h 1087100"/>
                <a:gd name="connsiteX3" fmla="*/ 583565 w 1218861"/>
                <a:gd name="connsiteY3" fmla="*/ 1087100 h 1087100"/>
                <a:gd name="connsiteX4" fmla="*/ 0 w 1218861"/>
                <a:gd name="connsiteY4" fmla="*/ 795 h 1087100"/>
                <a:gd name="connsiteX0" fmla="*/ 0 w 1218861"/>
                <a:gd name="connsiteY0" fmla="*/ 795 h 1099007"/>
                <a:gd name="connsiteX1" fmla="*/ 642122 w 1218861"/>
                <a:gd name="connsiteY1" fmla="*/ 0 h 1099007"/>
                <a:gd name="connsiteX2" fmla="*/ 1218861 w 1218861"/>
                <a:gd name="connsiteY2" fmla="*/ 858024 h 1099007"/>
                <a:gd name="connsiteX3" fmla="*/ 569277 w 1218861"/>
                <a:gd name="connsiteY3" fmla="*/ 1099007 h 1099007"/>
                <a:gd name="connsiteX4" fmla="*/ 0 w 1218861"/>
                <a:gd name="connsiteY4" fmla="*/ 795 h 109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861" h="1099007">
                  <a:moveTo>
                    <a:pt x="0" y="795"/>
                  </a:moveTo>
                  <a:lnTo>
                    <a:pt x="642122" y="0"/>
                  </a:lnTo>
                  <a:lnTo>
                    <a:pt x="1218861" y="858024"/>
                  </a:lnTo>
                  <a:lnTo>
                    <a:pt x="569277" y="109900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1563B6AD-1B89-4196-A2E0-42141A9BDC90}"/>
                </a:ext>
              </a:extLst>
            </p:cNvPr>
            <p:cNvSpPr/>
            <p:nvPr/>
          </p:nvSpPr>
          <p:spPr>
            <a:xfrm>
              <a:off x="7614671" y="5493588"/>
              <a:ext cx="734785" cy="841037"/>
            </a:xfrm>
            <a:custGeom>
              <a:avLst/>
              <a:gdLst>
                <a:gd name="connsiteX0" fmla="*/ 0 w 2928711"/>
                <a:gd name="connsiteY0" fmla="*/ 0 h 841830"/>
                <a:gd name="connsiteX1" fmla="*/ 292871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0 w 2928711"/>
                <a:gd name="connsiteY0" fmla="*/ 0 h 841830"/>
                <a:gd name="connsiteX1" fmla="*/ 2380071 w 2928711"/>
                <a:gd name="connsiteY1" fmla="*/ 0 h 841830"/>
                <a:gd name="connsiteX2" fmla="*/ 2928711 w 2928711"/>
                <a:gd name="connsiteY2" fmla="*/ 841830 h 841830"/>
                <a:gd name="connsiteX3" fmla="*/ 0 w 2928711"/>
                <a:gd name="connsiteY3" fmla="*/ 841830 h 841830"/>
                <a:gd name="connsiteX4" fmla="*/ 0 w 2928711"/>
                <a:gd name="connsiteY4" fmla="*/ 0 h 841830"/>
                <a:gd name="connsiteX0" fmla="*/ 2146300 w 2928711"/>
                <a:gd name="connsiteY0" fmla="*/ 0 h 848180"/>
                <a:gd name="connsiteX1" fmla="*/ 2380071 w 2928711"/>
                <a:gd name="connsiteY1" fmla="*/ 6350 h 848180"/>
                <a:gd name="connsiteX2" fmla="*/ 2928711 w 2928711"/>
                <a:gd name="connsiteY2" fmla="*/ 848180 h 848180"/>
                <a:gd name="connsiteX3" fmla="*/ 0 w 2928711"/>
                <a:gd name="connsiteY3" fmla="*/ 848180 h 848180"/>
                <a:gd name="connsiteX4" fmla="*/ 2146300 w 2928711"/>
                <a:gd name="connsiteY4" fmla="*/ 0 h 848180"/>
                <a:gd name="connsiteX0" fmla="*/ 0 w 782411"/>
                <a:gd name="connsiteY0" fmla="*/ 0 h 848180"/>
                <a:gd name="connsiteX1" fmla="*/ 233771 w 782411"/>
                <a:gd name="connsiteY1" fmla="*/ 6350 h 848180"/>
                <a:gd name="connsiteX2" fmla="*/ 782411 w 782411"/>
                <a:gd name="connsiteY2" fmla="*/ 848180 h 848180"/>
                <a:gd name="connsiteX3" fmla="*/ 457200 w 782411"/>
                <a:gd name="connsiteY3" fmla="*/ 816430 h 848180"/>
                <a:gd name="connsiteX4" fmla="*/ 0 w 782411"/>
                <a:gd name="connsiteY4" fmla="*/ 0 h 848180"/>
                <a:gd name="connsiteX0" fmla="*/ 0 w 782411"/>
                <a:gd name="connsiteY0" fmla="*/ 0 h 854530"/>
                <a:gd name="connsiteX1" fmla="*/ 233771 w 782411"/>
                <a:gd name="connsiteY1" fmla="*/ 6350 h 854530"/>
                <a:gd name="connsiteX2" fmla="*/ 782411 w 782411"/>
                <a:gd name="connsiteY2" fmla="*/ 848180 h 854530"/>
                <a:gd name="connsiteX3" fmla="*/ 596900 w 782411"/>
                <a:gd name="connsiteY3" fmla="*/ 854530 h 854530"/>
                <a:gd name="connsiteX4" fmla="*/ 0 w 782411"/>
                <a:gd name="connsiteY4" fmla="*/ 0 h 854530"/>
                <a:gd name="connsiteX0" fmla="*/ 0 w 725261"/>
                <a:gd name="connsiteY0" fmla="*/ 12700 h 848180"/>
                <a:gd name="connsiteX1" fmla="*/ 176621 w 725261"/>
                <a:gd name="connsiteY1" fmla="*/ 0 h 848180"/>
                <a:gd name="connsiteX2" fmla="*/ 725261 w 725261"/>
                <a:gd name="connsiteY2" fmla="*/ 841830 h 848180"/>
                <a:gd name="connsiteX3" fmla="*/ 539750 w 725261"/>
                <a:gd name="connsiteY3" fmla="*/ 848180 h 848180"/>
                <a:gd name="connsiteX4" fmla="*/ 0 w 725261"/>
                <a:gd name="connsiteY4" fmla="*/ 12700 h 848180"/>
                <a:gd name="connsiteX0" fmla="*/ 0 w 732404"/>
                <a:gd name="connsiteY0" fmla="*/ 10319 h 848180"/>
                <a:gd name="connsiteX1" fmla="*/ 183764 w 732404"/>
                <a:gd name="connsiteY1" fmla="*/ 0 h 848180"/>
                <a:gd name="connsiteX2" fmla="*/ 732404 w 732404"/>
                <a:gd name="connsiteY2" fmla="*/ 841830 h 848180"/>
                <a:gd name="connsiteX3" fmla="*/ 546893 w 732404"/>
                <a:gd name="connsiteY3" fmla="*/ 848180 h 848180"/>
                <a:gd name="connsiteX4" fmla="*/ 0 w 732404"/>
                <a:gd name="connsiteY4" fmla="*/ 10319 h 848180"/>
                <a:gd name="connsiteX0" fmla="*/ 0 w 732404"/>
                <a:gd name="connsiteY0" fmla="*/ 0 h 837861"/>
                <a:gd name="connsiteX1" fmla="*/ 183764 w 732404"/>
                <a:gd name="connsiteY1" fmla="*/ 3968 h 837861"/>
                <a:gd name="connsiteX2" fmla="*/ 732404 w 732404"/>
                <a:gd name="connsiteY2" fmla="*/ 831511 h 837861"/>
                <a:gd name="connsiteX3" fmla="*/ 546893 w 732404"/>
                <a:gd name="connsiteY3" fmla="*/ 837861 h 837861"/>
                <a:gd name="connsiteX4" fmla="*/ 0 w 732404"/>
                <a:gd name="connsiteY4" fmla="*/ 0 h 837861"/>
                <a:gd name="connsiteX0" fmla="*/ 0 w 732404"/>
                <a:gd name="connsiteY0" fmla="*/ 3176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3176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2404"/>
                <a:gd name="connsiteY0" fmla="*/ 795 h 841037"/>
                <a:gd name="connsiteX1" fmla="*/ 183764 w 732404"/>
                <a:gd name="connsiteY1" fmla="*/ 0 h 841037"/>
                <a:gd name="connsiteX2" fmla="*/ 732404 w 732404"/>
                <a:gd name="connsiteY2" fmla="*/ 834687 h 841037"/>
                <a:gd name="connsiteX3" fmla="*/ 546893 w 732404"/>
                <a:gd name="connsiteY3" fmla="*/ 841037 h 841037"/>
                <a:gd name="connsiteX4" fmla="*/ 0 w 732404"/>
                <a:gd name="connsiteY4" fmla="*/ 795 h 841037"/>
                <a:gd name="connsiteX0" fmla="*/ 0 w 734785"/>
                <a:gd name="connsiteY0" fmla="*/ 795 h 841831"/>
                <a:gd name="connsiteX1" fmla="*/ 183764 w 734785"/>
                <a:gd name="connsiteY1" fmla="*/ 0 h 841831"/>
                <a:gd name="connsiteX2" fmla="*/ 734785 w 734785"/>
                <a:gd name="connsiteY2" fmla="*/ 841831 h 841831"/>
                <a:gd name="connsiteX3" fmla="*/ 546893 w 734785"/>
                <a:gd name="connsiteY3" fmla="*/ 841037 h 841831"/>
                <a:gd name="connsiteX4" fmla="*/ 0 w 734785"/>
                <a:gd name="connsiteY4" fmla="*/ 795 h 841831"/>
                <a:gd name="connsiteX0" fmla="*/ 0 w 734785"/>
                <a:gd name="connsiteY0" fmla="*/ 795 h 841037"/>
                <a:gd name="connsiteX1" fmla="*/ 183764 w 734785"/>
                <a:gd name="connsiteY1" fmla="*/ 0 h 841037"/>
                <a:gd name="connsiteX2" fmla="*/ 734785 w 734785"/>
                <a:gd name="connsiteY2" fmla="*/ 839449 h 841037"/>
                <a:gd name="connsiteX3" fmla="*/ 546893 w 734785"/>
                <a:gd name="connsiteY3" fmla="*/ 841037 h 841037"/>
                <a:gd name="connsiteX4" fmla="*/ 0 w 734785"/>
                <a:gd name="connsiteY4" fmla="*/ 795 h 8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785" h="841037">
                  <a:moveTo>
                    <a:pt x="0" y="795"/>
                  </a:moveTo>
                  <a:lnTo>
                    <a:pt x="183764" y="0"/>
                  </a:lnTo>
                  <a:lnTo>
                    <a:pt x="734785" y="839449"/>
                  </a:lnTo>
                  <a:lnTo>
                    <a:pt x="546893" y="841037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8000"/>
              </a:schemeClr>
            </a:solidFill>
            <a:ln>
              <a:noFill/>
            </a:ln>
            <a:effectLst>
              <a:glow rad="12700">
                <a:schemeClr val="accent1">
                  <a:satMod val="175000"/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BBCA2CA-1146-46B0-88C8-780072714CCE}"/>
                </a:ext>
              </a:extLst>
            </p:cNvPr>
            <p:cNvSpPr/>
            <p:nvPr/>
          </p:nvSpPr>
          <p:spPr>
            <a:xfrm>
              <a:off x="7095662" y="5492795"/>
              <a:ext cx="1203554" cy="841830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54" h="841830">
                  <a:moveTo>
                    <a:pt x="0" y="0"/>
                  </a:moveTo>
                  <a:lnTo>
                    <a:pt x="654914" y="0"/>
                  </a:lnTo>
                  <a:lnTo>
                    <a:pt x="1203554" y="841830"/>
                  </a:lnTo>
                  <a:lnTo>
                    <a:pt x="0" y="84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2AEEDE-8D71-43CD-BBED-2467EF2BD8B2}"/>
                </a:ext>
              </a:extLst>
            </p:cNvPr>
            <p:cNvSpPr/>
            <p:nvPr/>
          </p:nvSpPr>
          <p:spPr>
            <a:xfrm>
              <a:off x="7114710" y="5507082"/>
              <a:ext cx="1198791" cy="813435"/>
            </a:xfrm>
            <a:custGeom>
              <a:avLst/>
              <a:gdLst>
                <a:gd name="connsiteX0" fmla="*/ 0 w 1203554"/>
                <a:gd name="connsiteY0" fmla="*/ 0 h 841830"/>
                <a:gd name="connsiteX1" fmla="*/ 654914 w 1203554"/>
                <a:gd name="connsiteY1" fmla="*/ 0 h 841830"/>
                <a:gd name="connsiteX2" fmla="*/ 1203554 w 1203554"/>
                <a:gd name="connsiteY2" fmla="*/ 841830 h 841830"/>
                <a:gd name="connsiteX3" fmla="*/ 0 w 1203554"/>
                <a:gd name="connsiteY3" fmla="*/ 841830 h 841830"/>
                <a:gd name="connsiteX4" fmla="*/ 0 w 1203554"/>
                <a:gd name="connsiteY4" fmla="*/ 0 h 841830"/>
                <a:gd name="connsiteX0" fmla="*/ 0 w 1082110"/>
                <a:gd name="connsiteY0" fmla="*/ 0 h 841830"/>
                <a:gd name="connsiteX1" fmla="*/ 654914 w 1082110"/>
                <a:gd name="connsiteY1" fmla="*/ 0 h 841830"/>
                <a:gd name="connsiteX2" fmla="*/ 1082110 w 1082110"/>
                <a:gd name="connsiteY2" fmla="*/ 829651 h 841830"/>
                <a:gd name="connsiteX3" fmla="*/ 0 w 1082110"/>
                <a:gd name="connsiteY3" fmla="*/ 841830 h 841830"/>
                <a:gd name="connsiteX4" fmla="*/ 0 w 1082110"/>
                <a:gd name="connsiteY4" fmla="*/ 0 h 841830"/>
                <a:gd name="connsiteX0" fmla="*/ 0 w 1189266"/>
                <a:gd name="connsiteY0" fmla="*/ 0 h 841830"/>
                <a:gd name="connsiteX1" fmla="*/ 654914 w 1189266"/>
                <a:gd name="connsiteY1" fmla="*/ 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571570 w 1189266"/>
                <a:gd name="connsiteY1" fmla="*/ 53589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0 w 1189266"/>
                <a:gd name="connsiteY0" fmla="*/ 0 h 841830"/>
                <a:gd name="connsiteX1" fmla="*/ 659676 w 1189266"/>
                <a:gd name="connsiteY1" fmla="*/ 12180 h 841830"/>
                <a:gd name="connsiteX2" fmla="*/ 1189266 w 1189266"/>
                <a:gd name="connsiteY2" fmla="*/ 839394 h 841830"/>
                <a:gd name="connsiteX3" fmla="*/ 0 w 1189266"/>
                <a:gd name="connsiteY3" fmla="*/ 841830 h 841830"/>
                <a:gd name="connsiteX4" fmla="*/ 0 w 1189266"/>
                <a:gd name="connsiteY4" fmla="*/ 0 h 841830"/>
                <a:gd name="connsiteX0" fmla="*/ 2381 w 1189266"/>
                <a:gd name="connsiteY0" fmla="*/ 0 h 832087"/>
                <a:gd name="connsiteX1" fmla="*/ 659676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89266"/>
                <a:gd name="connsiteY0" fmla="*/ 0 h 832087"/>
                <a:gd name="connsiteX1" fmla="*/ 669201 w 1189266"/>
                <a:gd name="connsiteY1" fmla="*/ 2437 h 832087"/>
                <a:gd name="connsiteX2" fmla="*/ 1189266 w 1189266"/>
                <a:gd name="connsiteY2" fmla="*/ 829651 h 832087"/>
                <a:gd name="connsiteX3" fmla="*/ 0 w 1189266"/>
                <a:gd name="connsiteY3" fmla="*/ 832087 h 832087"/>
                <a:gd name="connsiteX4" fmla="*/ 2381 w 1189266"/>
                <a:gd name="connsiteY4" fmla="*/ 0 h 832087"/>
                <a:gd name="connsiteX0" fmla="*/ 2381 w 1198791"/>
                <a:gd name="connsiteY0" fmla="*/ 0 h 832087"/>
                <a:gd name="connsiteX1" fmla="*/ 669201 w 1198791"/>
                <a:gd name="connsiteY1" fmla="*/ 2437 h 832087"/>
                <a:gd name="connsiteX2" fmla="*/ 1198791 w 1198791"/>
                <a:gd name="connsiteY2" fmla="*/ 832087 h 832087"/>
                <a:gd name="connsiteX3" fmla="*/ 0 w 1198791"/>
                <a:gd name="connsiteY3" fmla="*/ 832087 h 832087"/>
                <a:gd name="connsiteX4" fmla="*/ 2381 w 1198791"/>
                <a:gd name="connsiteY4" fmla="*/ 0 h 8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791" h="832087">
                  <a:moveTo>
                    <a:pt x="2381" y="0"/>
                  </a:moveTo>
                  <a:lnTo>
                    <a:pt x="669201" y="2437"/>
                  </a:lnTo>
                  <a:lnTo>
                    <a:pt x="1198791" y="832087"/>
                  </a:lnTo>
                  <a:lnTo>
                    <a:pt x="0" y="832087"/>
                  </a:lnTo>
                  <a:cubicBezTo>
                    <a:pt x="794" y="554725"/>
                    <a:pt x="1587" y="277362"/>
                    <a:pt x="2381" y="0"/>
                  </a:cubicBezTo>
                  <a:close/>
                </a:path>
              </a:pathLst>
            </a:custGeom>
            <a:solidFill>
              <a:srgbClr val="8D015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97AB4-490C-4DD2-A551-07A12818EE87}"/>
              </a:ext>
            </a:extLst>
          </p:cNvPr>
          <p:cNvGrpSpPr/>
          <p:nvPr/>
        </p:nvGrpSpPr>
        <p:grpSpPr>
          <a:xfrm>
            <a:off x="1272981" y="2997894"/>
            <a:ext cx="716917" cy="830997"/>
            <a:chOff x="1272981" y="2997894"/>
            <a:chExt cx="716917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EA3552-3A65-4E67-808F-D253079F027F}"/>
                </a:ext>
              </a:extLst>
            </p:cNvPr>
            <p:cNvSpPr/>
            <p:nvPr/>
          </p:nvSpPr>
          <p:spPr>
            <a:xfrm>
              <a:off x="1272981" y="3040671"/>
              <a:ext cx="716917" cy="716917"/>
            </a:xfrm>
            <a:prstGeom prst="ellipse">
              <a:avLst/>
            </a:prstGeom>
            <a:solidFill>
              <a:srgbClr val="75BB0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A5337-9C52-43EE-9A97-45FBCE4EFCB5}"/>
                </a:ext>
              </a:extLst>
            </p:cNvPr>
            <p:cNvSpPr txBox="1"/>
            <p:nvPr/>
          </p:nvSpPr>
          <p:spPr>
            <a:xfrm>
              <a:off x="1490469" y="2997894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62972-CF7C-42B8-9DE6-78A0E143A533}"/>
              </a:ext>
            </a:extLst>
          </p:cNvPr>
          <p:cNvGrpSpPr/>
          <p:nvPr/>
        </p:nvGrpSpPr>
        <p:grpSpPr>
          <a:xfrm>
            <a:off x="1272981" y="4194451"/>
            <a:ext cx="716917" cy="830997"/>
            <a:chOff x="1272981" y="4194451"/>
            <a:chExt cx="716917" cy="8309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D76886-7297-4D62-8F6A-8707B07335D6}"/>
                </a:ext>
              </a:extLst>
            </p:cNvPr>
            <p:cNvSpPr/>
            <p:nvPr/>
          </p:nvSpPr>
          <p:spPr>
            <a:xfrm>
              <a:off x="1272981" y="4237228"/>
              <a:ext cx="716917" cy="716917"/>
            </a:xfrm>
            <a:prstGeom prst="ellipse">
              <a:avLst/>
            </a:prstGeom>
            <a:solidFill>
              <a:srgbClr val="8D015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F9CE66-D558-48ED-B6CD-29EFDD4CC365}"/>
                </a:ext>
              </a:extLst>
            </p:cNvPr>
            <p:cNvSpPr txBox="1"/>
            <p:nvPr/>
          </p:nvSpPr>
          <p:spPr>
            <a:xfrm>
              <a:off x="1490469" y="4194451"/>
              <a:ext cx="281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851A3FB-1D74-41AC-868C-1AA7191A1F54}"/>
              </a:ext>
            </a:extLst>
          </p:cNvPr>
          <p:cNvSpPr txBox="1"/>
          <p:nvPr/>
        </p:nvSpPr>
        <p:spPr>
          <a:xfrm>
            <a:off x="2481594" y="3414976"/>
            <a:ext cx="657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্বাচনের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32FA3B-23D9-4EAD-A9FC-70553D2B99FE}"/>
              </a:ext>
            </a:extLst>
          </p:cNvPr>
          <p:cNvSpPr txBox="1"/>
          <p:nvPr/>
        </p:nvSpPr>
        <p:spPr>
          <a:xfrm>
            <a:off x="2385002" y="4685070"/>
            <a:ext cx="78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াওয়া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ফ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ব্যাবধান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F5ACAA-8ABD-4CA5-B056-635E4BCB811A}"/>
              </a:ext>
            </a:extLst>
          </p:cNvPr>
          <p:cNvSpPr/>
          <p:nvPr/>
        </p:nvSpPr>
        <p:spPr>
          <a:xfrm>
            <a:off x="1424129" y="559824"/>
            <a:ext cx="9460181" cy="722665"/>
          </a:xfrm>
          <a:prstGeom prst="roundRect">
            <a:avLst>
              <a:gd name="adj" fmla="val 50000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63FA30-BE92-4B7A-B2C0-811EB6FF869D}"/>
              </a:ext>
            </a:extLst>
          </p:cNvPr>
          <p:cNvSpPr txBox="1"/>
          <p:nvPr/>
        </p:nvSpPr>
        <p:spPr>
          <a:xfrm>
            <a:off x="1927123" y="601106"/>
            <a:ext cx="833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oting hands - Windhill Community Centre">
            <a:extLst>
              <a:ext uri="{FF2B5EF4-FFF2-40B4-BE49-F238E27FC236}">
                <a16:creationId xmlns:a16="http://schemas.microsoft.com/office/drawing/2014/main" id="{2D00D7EC-A9A2-40CB-8E28-6EEAAED6C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5" r="22915"/>
          <a:stretch/>
        </p:blipFill>
        <p:spPr bwMode="auto">
          <a:xfrm>
            <a:off x="1424129" y="1996193"/>
            <a:ext cx="3789427" cy="3789427"/>
          </a:xfrm>
          <a:prstGeom prst="ellipse">
            <a:avLst/>
          </a:prstGeom>
          <a:noFill/>
          <a:ln w="12700">
            <a:solidFill>
              <a:srgbClr val="FF00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ঢাকার দুই সিটিতে নিয়ন্ত্রিত ভোটের ...">
            <a:extLst>
              <a:ext uri="{FF2B5EF4-FFF2-40B4-BE49-F238E27FC236}">
                <a16:creationId xmlns:a16="http://schemas.microsoft.com/office/drawing/2014/main" id="{13542E94-2257-4282-90C4-D0BB412BA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-1176" r="16666" b="1176"/>
          <a:stretch/>
        </p:blipFill>
        <p:spPr bwMode="auto">
          <a:xfrm>
            <a:off x="6784258" y="1996193"/>
            <a:ext cx="3789427" cy="3789426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B711B6-F23D-4C59-B4FC-4ACB771F2968}"/>
              </a:ext>
            </a:extLst>
          </p:cNvPr>
          <p:cNvCxnSpPr>
            <a:cxnSpLocks/>
            <a:stCxn id="2" idx="6"/>
            <a:endCxn id="3" idx="2"/>
          </p:cNvCxnSpPr>
          <p:nvPr/>
        </p:nvCxnSpPr>
        <p:spPr>
          <a:xfrm flipV="1">
            <a:off x="5213556" y="3890906"/>
            <a:ext cx="1570702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A8DE98-2EDF-47B1-B0CE-500CE2F362C1}"/>
              </a:ext>
            </a:extLst>
          </p:cNvPr>
          <p:cNvSpPr txBox="1"/>
          <p:nvPr/>
        </p:nvSpPr>
        <p:spPr>
          <a:xfrm>
            <a:off x="1978238" y="6029718"/>
            <a:ext cx="268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ভোটদান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FE550-7326-43F6-854E-B0D35D319774}"/>
              </a:ext>
            </a:extLst>
          </p:cNvPr>
          <p:cNvSpPr txBox="1"/>
          <p:nvPr/>
        </p:nvSpPr>
        <p:spPr>
          <a:xfrm>
            <a:off x="7338367" y="6027346"/>
            <a:ext cx="268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ভোটদান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F3BE4C-5EFF-40C0-98E3-1DA4919621A3}"/>
              </a:ext>
            </a:extLst>
          </p:cNvPr>
          <p:cNvSpPr/>
          <p:nvPr/>
        </p:nvSpPr>
        <p:spPr>
          <a:xfrm>
            <a:off x="1424129" y="693174"/>
            <a:ext cx="9460181" cy="722665"/>
          </a:xfrm>
          <a:prstGeom prst="roundRect">
            <a:avLst>
              <a:gd name="adj" fmla="val 50000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1810C-A21F-4BC5-B4EA-630171C7A65C}"/>
              </a:ext>
            </a:extLst>
          </p:cNvPr>
          <p:cNvSpPr txBox="1"/>
          <p:nvPr/>
        </p:nvSpPr>
        <p:spPr>
          <a:xfrm>
            <a:off x="1927123" y="734456"/>
            <a:ext cx="833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5965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D66726-92F8-40A7-BFA7-F982E872095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96D2D9-4E2C-4286-9307-956362A82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63D7FA-FC1B-4658-B1F7-C76DEDB0A51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52CAA0-8E72-4BF4-B0EF-F214ABFCA276}"/>
              </a:ext>
            </a:extLst>
          </p:cNvPr>
          <p:cNvSpPr txBox="1"/>
          <p:nvPr/>
        </p:nvSpPr>
        <p:spPr>
          <a:xfrm>
            <a:off x="2365828" y="320785"/>
            <a:ext cx="746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36433E-78DC-4AB4-9BF2-0C60B1331C89}"/>
              </a:ext>
            </a:extLst>
          </p:cNvPr>
          <p:cNvGrpSpPr/>
          <p:nvPr/>
        </p:nvGrpSpPr>
        <p:grpSpPr>
          <a:xfrm>
            <a:off x="2409898" y="7060618"/>
            <a:ext cx="6442237" cy="964945"/>
            <a:chOff x="5237480" y="4063771"/>
            <a:chExt cx="6442237" cy="964945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A76A3446-0EE9-4FAC-9B0A-B2EED9501622}"/>
                </a:ext>
              </a:extLst>
            </p:cNvPr>
            <p:cNvSpPr/>
            <p:nvPr/>
          </p:nvSpPr>
          <p:spPr>
            <a:xfrm>
              <a:off x="5317017" y="4063771"/>
              <a:ext cx="6362700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5D46734C-E213-428A-AF72-5B7CC8F96447}"/>
                </a:ext>
              </a:extLst>
            </p:cNvPr>
            <p:cNvSpPr/>
            <p:nvPr/>
          </p:nvSpPr>
          <p:spPr>
            <a:xfrm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7175BE-FDE4-4D39-AFF1-3EF9DC90FB68}"/>
              </a:ext>
            </a:extLst>
          </p:cNvPr>
          <p:cNvGrpSpPr/>
          <p:nvPr/>
        </p:nvGrpSpPr>
        <p:grpSpPr>
          <a:xfrm>
            <a:off x="827712" y="1314134"/>
            <a:ext cx="9923861" cy="964945"/>
            <a:chOff x="5237480" y="4063771"/>
            <a:chExt cx="9923861" cy="964945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4996EF7-96FD-495A-A917-C0922D1B85B4}"/>
                </a:ext>
              </a:extLst>
            </p:cNvPr>
            <p:cNvSpPr/>
            <p:nvPr/>
          </p:nvSpPr>
          <p:spPr>
            <a:xfrm>
              <a:off x="5317016" y="4063771"/>
              <a:ext cx="9844325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553169D4-5048-423D-B370-AB27EB2473DC}"/>
                </a:ext>
              </a:extLst>
            </p:cNvPr>
            <p:cNvSpPr/>
            <p:nvPr/>
          </p:nvSpPr>
          <p:spPr>
            <a:xfrm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73A63D-1C83-4A97-A8D7-71EBF340B336}"/>
              </a:ext>
            </a:extLst>
          </p:cNvPr>
          <p:cNvSpPr txBox="1"/>
          <p:nvPr/>
        </p:nvSpPr>
        <p:spPr>
          <a:xfrm>
            <a:off x="1841198" y="1464342"/>
            <a:ext cx="875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03A27C-70A3-42CF-9238-AF8EA196AACC}"/>
              </a:ext>
            </a:extLst>
          </p:cNvPr>
          <p:cNvGrpSpPr/>
          <p:nvPr/>
        </p:nvGrpSpPr>
        <p:grpSpPr>
          <a:xfrm>
            <a:off x="827712" y="2382148"/>
            <a:ext cx="9923861" cy="964945"/>
            <a:chOff x="5237480" y="4063771"/>
            <a:chExt cx="9923861" cy="96494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A29FFFDD-EB83-4A46-9E75-AF9107886A10}"/>
                </a:ext>
              </a:extLst>
            </p:cNvPr>
            <p:cNvSpPr/>
            <p:nvPr/>
          </p:nvSpPr>
          <p:spPr>
            <a:xfrm>
              <a:off x="5317016" y="4063771"/>
              <a:ext cx="9844325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0" name="Rectangle: Diagonal Corners Rounded 19">
              <a:extLst>
                <a:ext uri="{FF2B5EF4-FFF2-40B4-BE49-F238E27FC236}">
                  <a16:creationId xmlns:a16="http://schemas.microsoft.com/office/drawing/2014/main" id="{3953DE17-2879-471F-83E0-BB04E6B28BAB}"/>
                </a:ext>
              </a:extLst>
            </p:cNvPr>
            <p:cNvSpPr/>
            <p:nvPr/>
          </p:nvSpPr>
          <p:spPr>
            <a:xfrm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6FDA7E-BEFD-496A-9818-D176AE6ACD5E}"/>
              </a:ext>
            </a:extLst>
          </p:cNvPr>
          <p:cNvSpPr txBox="1"/>
          <p:nvPr/>
        </p:nvSpPr>
        <p:spPr>
          <a:xfrm>
            <a:off x="1841198" y="2532356"/>
            <a:ext cx="50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বশ্য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3C508D-EC94-4FC6-9701-1EE665D91B38}"/>
              </a:ext>
            </a:extLst>
          </p:cNvPr>
          <p:cNvGrpSpPr/>
          <p:nvPr/>
        </p:nvGrpSpPr>
        <p:grpSpPr>
          <a:xfrm>
            <a:off x="847600" y="3429000"/>
            <a:ext cx="9923861" cy="964945"/>
            <a:chOff x="5237480" y="4063771"/>
            <a:chExt cx="9923861" cy="96494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C632C6D5-D051-49D2-9108-322304677B55}"/>
                </a:ext>
              </a:extLst>
            </p:cNvPr>
            <p:cNvSpPr/>
            <p:nvPr/>
          </p:nvSpPr>
          <p:spPr>
            <a:xfrm>
              <a:off x="5317016" y="4063771"/>
              <a:ext cx="9844325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55DEBF51-27C1-4B02-B7FC-01513957AC93}"/>
                </a:ext>
              </a:extLst>
            </p:cNvPr>
            <p:cNvSpPr/>
            <p:nvPr/>
          </p:nvSpPr>
          <p:spPr>
            <a:xfrm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D6B913-B9BD-4639-9F84-6A6AB0C9C30F}"/>
              </a:ext>
            </a:extLst>
          </p:cNvPr>
          <p:cNvSpPr txBox="1"/>
          <p:nvPr/>
        </p:nvSpPr>
        <p:spPr>
          <a:xfrm>
            <a:off x="1841198" y="3547159"/>
            <a:ext cx="875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ংসদ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12FBB-48F2-4428-A443-C35FA8B24B8A}"/>
              </a:ext>
            </a:extLst>
          </p:cNvPr>
          <p:cNvGrpSpPr/>
          <p:nvPr/>
        </p:nvGrpSpPr>
        <p:grpSpPr>
          <a:xfrm>
            <a:off x="907248" y="4483924"/>
            <a:ext cx="9923861" cy="964945"/>
            <a:chOff x="5237480" y="4063771"/>
            <a:chExt cx="9923861" cy="964945"/>
          </a:xfrm>
        </p:grpSpPr>
        <p:sp>
          <p:nvSpPr>
            <p:cNvPr id="26" name="Rectangle: Diagonal Corners Rounded 25">
              <a:extLst>
                <a:ext uri="{FF2B5EF4-FFF2-40B4-BE49-F238E27FC236}">
                  <a16:creationId xmlns:a16="http://schemas.microsoft.com/office/drawing/2014/main" id="{2D28A39A-A253-4CC3-95A4-73B463B9E407}"/>
                </a:ext>
              </a:extLst>
            </p:cNvPr>
            <p:cNvSpPr/>
            <p:nvPr/>
          </p:nvSpPr>
          <p:spPr>
            <a:xfrm>
              <a:off x="5317016" y="4063771"/>
              <a:ext cx="9844325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7" name="Rectangle: Diagonal Corners Rounded 26">
              <a:extLst>
                <a:ext uri="{FF2B5EF4-FFF2-40B4-BE49-F238E27FC236}">
                  <a16:creationId xmlns:a16="http://schemas.microsoft.com/office/drawing/2014/main" id="{038B144C-FB9B-44D4-BD22-02600518E92B}"/>
                </a:ext>
              </a:extLst>
            </p:cNvPr>
            <p:cNvSpPr/>
            <p:nvPr/>
          </p:nvSpPr>
          <p:spPr>
            <a:xfrm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7076B4-88FD-4135-AF19-0160A39957B7}"/>
              </a:ext>
            </a:extLst>
          </p:cNvPr>
          <p:cNvSpPr txBox="1"/>
          <p:nvPr/>
        </p:nvSpPr>
        <p:spPr>
          <a:xfrm>
            <a:off x="1900846" y="4749567"/>
            <a:ext cx="875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ৃতস্থ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91A1F6-9454-482C-9736-176ACF0A3C4A}"/>
              </a:ext>
            </a:extLst>
          </p:cNvPr>
          <p:cNvGrpSpPr/>
          <p:nvPr/>
        </p:nvGrpSpPr>
        <p:grpSpPr>
          <a:xfrm>
            <a:off x="867479" y="5543865"/>
            <a:ext cx="9923861" cy="964945"/>
            <a:chOff x="5237480" y="4063771"/>
            <a:chExt cx="9923861" cy="964945"/>
          </a:xfrm>
        </p:grpSpPr>
        <p:sp>
          <p:nvSpPr>
            <p:cNvPr id="30" name="Rectangle: Diagonal Corners Rounded 29">
              <a:extLst>
                <a:ext uri="{FF2B5EF4-FFF2-40B4-BE49-F238E27FC236}">
                  <a16:creationId xmlns:a16="http://schemas.microsoft.com/office/drawing/2014/main" id="{85956222-702D-4971-BD31-F69AA341E5CC}"/>
                </a:ext>
              </a:extLst>
            </p:cNvPr>
            <p:cNvSpPr/>
            <p:nvPr/>
          </p:nvSpPr>
          <p:spPr>
            <a:xfrm>
              <a:off x="5317016" y="4063771"/>
              <a:ext cx="9844325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31" name="Rectangle: Diagonal Corners Rounded 30">
              <a:extLst>
                <a:ext uri="{FF2B5EF4-FFF2-40B4-BE49-F238E27FC236}">
                  <a16:creationId xmlns:a16="http://schemas.microsoft.com/office/drawing/2014/main" id="{457AC551-D7B0-46BA-96E4-FE1DD5FDBD6A}"/>
                </a:ext>
              </a:extLst>
            </p:cNvPr>
            <p:cNvSpPr/>
            <p:nvPr/>
          </p:nvSpPr>
          <p:spPr>
            <a:xfrm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36000">
                  <a:srgbClr val="1D81C1"/>
                </a:gs>
                <a:gs pos="0">
                  <a:srgbClr val="1679BC"/>
                </a:gs>
                <a:gs pos="100000">
                  <a:srgbClr val="58C0EE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739757-37A4-48BB-93AA-03BF18E2987E}"/>
              </a:ext>
            </a:extLst>
          </p:cNvPr>
          <p:cNvSpPr txBox="1"/>
          <p:nvPr/>
        </p:nvSpPr>
        <p:spPr>
          <a:xfrm>
            <a:off x="1900846" y="5800003"/>
            <a:ext cx="746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র্মরত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তিদ্বন্দ্বিতা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ংশগ্রহ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A5D05-4E11-479B-8252-6706993A828B}"/>
              </a:ext>
            </a:extLst>
          </p:cNvPr>
          <p:cNvSpPr txBox="1"/>
          <p:nvPr/>
        </p:nvSpPr>
        <p:spPr>
          <a:xfrm>
            <a:off x="957287" y="1271488"/>
            <a:ext cx="49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778875-BB5D-4CAC-9329-D9A7D54A1AA5}"/>
              </a:ext>
            </a:extLst>
          </p:cNvPr>
          <p:cNvSpPr txBox="1"/>
          <p:nvPr/>
        </p:nvSpPr>
        <p:spPr>
          <a:xfrm>
            <a:off x="957287" y="2333169"/>
            <a:ext cx="49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EB6591-8B34-462F-83FA-B26A375E7B00}"/>
              </a:ext>
            </a:extLst>
          </p:cNvPr>
          <p:cNvSpPr txBox="1"/>
          <p:nvPr/>
        </p:nvSpPr>
        <p:spPr>
          <a:xfrm>
            <a:off x="986784" y="3407807"/>
            <a:ext cx="49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951101-0AE5-4120-ACC6-9587BADC4443}"/>
              </a:ext>
            </a:extLst>
          </p:cNvPr>
          <p:cNvSpPr txBox="1"/>
          <p:nvPr/>
        </p:nvSpPr>
        <p:spPr>
          <a:xfrm>
            <a:off x="987308" y="4407662"/>
            <a:ext cx="49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B4DDA9-FB58-43CD-AC0E-42015236B4A1}"/>
              </a:ext>
            </a:extLst>
          </p:cNvPr>
          <p:cNvSpPr txBox="1"/>
          <p:nvPr/>
        </p:nvSpPr>
        <p:spPr>
          <a:xfrm>
            <a:off x="1009825" y="5510278"/>
            <a:ext cx="49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87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3F1901-C331-4F0C-98DE-B5029D11F6F2}"/>
              </a:ext>
            </a:extLst>
          </p:cNvPr>
          <p:cNvSpPr/>
          <p:nvPr/>
        </p:nvSpPr>
        <p:spPr>
          <a:xfrm>
            <a:off x="11628740" y="0"/>
            <a:ext cx="573437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2000">
                <a:schemeClr val="bg2">
                  <a:lumMod val="90000"/>
                </a:schemeClr>
              </a:gs>
              <a:gs pos="87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ECB346-5E95-4615-AB09-D61A43A2D782}"/>
              </a:ext>
            </a:extLst>
          </p:cNvPr>
          <p:cNvSpPr/>
          <p:nvPr/>
        </p:nvSpPr>
        <p:spPr>
          <a:xfrm>
            <a:off x="0" y="-68591"/>
            <a:ext cx="3463296" cy="6926592"/>
          </a:xfrm>
          <a:custGeom>
            <a:avLst/>
            <a:gdLst>
              <a:gd name="connsiteX0" fmla="*/ 0 w 3463296"/>
              <a:gd name="connsiteY0" fmla="*/ 0 h 6926592"/>
              <a:gd name="connsiteX1" fmla="*/ 3463296 w 3463296"/>
              <a:gd name="connsiteY1" fmla="*/ 3463296 h 6926592"/>
              <a:gd name="connsiteX2" fmla="*/ 0 w 3463296"/>
              <a:gd name="connsiteY2" fmla="*/ 6926592 h 6926592"/>
              <a:gd name="connsiteX3" fmla="*/ 0 w 3463296"/>
              <a:gd name="connsiteY3" fmla="*/ 0 h 692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296" h="6926592">
                <a:moveTo>
                  <a:pt x="0" y="0"/>
                </a:moveTo>
                <a:cubicBezTo>
                  <a:pt x="1912726" y="0"/>
                  <a:pt x="3463296" y="1550570"/>
                  <a:pt x="3463296" y="3463296"/>
                </a:cubicBezTo>
                <a:cubicBezTo>
                  <a:pt x="3463296" y="5376022"/>
                  <a:pt x="1912726" y="6926592"/>
                  <a:pt x="0" y="692659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33"/>
          </a:solidFill>
          <a:ln>
            <a:noFill/>
          </a:ln>
          <a:effectLst>
            <a:innerShdw blurRad="342900" dist="228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A97E-159E-4B83-AF4B-E27E20467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68"/>
            <a:ext cx="3347633" cy="3750590"/>
          </a:xfrm>
          <a:prstGeom prst="rect">
            <a:avLst/>
          </a:prstGeom>
          <a:effectLst>
            <a:outerShdw blurRad="114300" dist="279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B2569-0A3B-4D2A-B240-0AD53E16C0AD}"/>
              </a:ext>
            </a:extLst>
          </p:cNvPr>
          <p:cNvSpPr/>
          <p:nvPr/>
        </p:nvSpPr>
        <p:spPr>
          <a:xfrm>
            <a:off x="0" y="2774198"/>
            <a:ext cx="3504902" cy="4084157"/>
          </a:xfrm>
          <a:custGeom>
            <a:avLst/>
            <a:gdLst>
              <a:gd name="connsiteX0" fmla="*/ 0 w 3347633"/>
              <a:gd name="connsiteY0" fmla="*/ 0 h 2797442"/>
              <a:gd name="connsiteX1" fmla="*/ 3347633 w 3347633"/>
              <a:gd name="connsiteY1" fmla="*/ 0 h 2797442"/>
              <a:gd name="connsiteX2" fmla="*/ 3347633 w 3347633"/>
              <a:gd name="connsiteY2" fmla="*/ 2797442 h 2797442"/>
              <a:gd name="connsiteX3" fmla="*/ 0 w 3347633"/>
              <a:gd name="connsiteY3" fmla="*/ 2797442 h 2797442"/>
              <a:gd name="connsiteX4" fmla="*/ 0 w 3347633"/>
              <a:gd name="connsiteY4" fmla="*/ 0 h 2797442"/>
              <a:gd name="connsiteX0" fmla="*/ 0 w 3409626"/>
              <a:gd name="connsiteY0" fmla="*/ 1286359 h 4083801"/>
              <a:gd name="connsiteX1" fmla="*/ 3409626 w 3409626"/>
              <a:gd name="connsiteY1" fmla="*/ 0 h 4083801"/>
              <a:gd name="connsiteX2" fmla="*/ 3347633 w 3409626"/>
              <a:gd name="connsiteY2" fmla="*/ 4083801 h 4083801"/>
              <a:gd name="connsiteX3" fmla="*/ 0 w 3409626"/>
              <a:gd name="connsiteY3" fmla="*/ 4083801 h 4083801"/>
              <a:gd name="connsiteX4" fmla="*/ 0 w 3409626"/>
              <a:gd name="connsiteY4" fmla="*/ 1286359 h 4083801"/>
              <a:gd name="connsiteX0" fmla="*/ 0 w 3480023"/>
              <a:gd name="connsiteY0" fmla="*/ 1286359 h 4083801"/>
              <a:gd name="connsiteX1" fmla="*/ 3409626 w 3480023"/>
              <a:gd name="connsiteY1" fmla="*/ 0 h 4083801"/>
              <a:gd name="connsiteX2" fmla="*/ 3347633 w 3480023"/>
              <a:gd name="connsiteY2" fmla="*/ 4083801 h 4083801"/>
              <a:gd name="connsiteX3" fmla="*/ 0 w 3480023"/>
              <a:gd name="connsiteY3" fmla="*/ 4083801 h 4083801"/>
              <a:gd name="connsiteX4" fmla="*/ 0 w 3480023"/>
              <a:gd name="connsiteY4" fmla="*/ 1286359 h 4083801"/>
              <a:gd name="connsiteX0" fmla="*/ 30996 w 3480023"/>
              <a:gd name="connsiteY0" fmla="*/ 2076773 h 4083801"/>
              <a:gd name="connsiteX1" fmla="*/ 3409626 w 3480023"/>
              <a:gd name="connsiteY1" fmla="*/ 0 h 4083801"/>
              <a:gd name="connsiteX2" fmla="*/ 3347633 w 3480023"/>
              <a:gd name="connsiteY2" fmla="*/ 4083801 h 4083801"/>
              <a:gd name="connsiteX3" fmla="*/ 0 w 3480023"/>
              <a:gd name="connsiteY3" fmla="*/ 4083801 h 4083801"/>
              <a:gd name="connsiteX4" fmla="*/ 30996 w 3480023"/>
              <a:gd name="connsiteY4" fmla="*/ 2076773 h 4083801"/>
              <a:gd name="connsiteX0" fmla="*/ 0 w 3480024"/>
              <a:gd name="connsiteY0" fmla="*/ 1348353 h 4083801"/>
              <a:gd name="connsiteX1" fmla="*/ 3409627 w 3480024"/>
              <a:gd name="connsiteY1" fmla="*/ 0 h 4083801"/>
              <a:gd name="connsiteX2" fmla="*/ 3347634 w 3480024"/>
              <a:gd name="connsiteY2" fmla="*/ 4083801 h 4083801"/>
              <a:gd name="connsiteX3" fmla="*/ 1 w 3480024"/>
              <a:gd name="connsiteY3" fmla="*/ 4083801 h 4083801"/>
              <a:gd name="connsiteX4" fmla="*/ 0 w 3480024"/>
              <a:gd name="connsiteY4" fmla="*/ 1348353 h 4083801"/>
              <a:gd name="connsiteX0" fmla="*/ 0 w 3480024"/>
              <a:gd name="connsiteY0" fmla="*/ 1239865 h 4083801"/>
              <a:gd name="connsiteX1" fmla="*/ 3409627 w 3480024"/>
              <a:gd name="connsiteY1" fmla="*/ 0 h 4083801"/>
              <a:gd name="connsiteX2" fmla="*/ 3347634 w 3480024"/>
              <a:gd name="connsiteY2" fmla="*/ 4083801 h 4083801"/>
              <a:gd name="connsiteX3" fmla="*/ 1 w 3480024"/>
              <a:gd name="connsiteY3" fmla="*/ 4083801 h 4083801"/>
              <a:gd name="connsiteX4" fmla="*/ 0 w 3480024"/>
              <a:gd name="connsiteY4" fmla="*/ 1239865 h 4083801"/>
              <a:gd name="connsiteX0" fmla="*/ 0 w 3426605"/>
              <a:gd name="connsiteY0" fmla="*/ 1239865 h 4083801"/>
              <a:gd name="connsiteX1" fmla="*/ 3409627 w 3426605"/>
              <a:gd name="connsiteY1" fmla="*/ 0 h 4083801"/>
              <a:gd name="connsiteX2" fmla="*/ 2247254 w 3426605"/>
              <a:gd name="connsiteY2" fmla="*/ 2425483 h 4083801"/>
              <a:gd name="connsiteX3" fmla="*/ 1 w 3426605"/>
              <a:gd name="connsiteY3" fmla="*/ 4083801 h 4083801"/>
              <a:gd name="connsiteX4" fmla="*/ 0 w 3426605"/>
              <a:gd name="connsiteY4" fmla="*/ 1239865 h 4083801"/>
              <a:gd name="connsiteX0" fmla="*/ 0 w 3467306"/>
              <a:gd name="connsiteY0" fmla="*/ 1239865 h 4083801"/>
              <a:gd name="connsiteX1" fmla="*/ 3409627 w 3467306"/>
              <a:gd name="connsiteY1" fmla="*/ 0 h 4083801"/>
              <a:gd name="connsiteX2" fmla="*/ 2247254 w 3467306"/>
              <a:gd name="connsiteY2" fmla="*/ 2425483 h 4083801"/>
              <a:gd name="connsiteX3" fmla="*/ 1 w 3467306"/>
              <a:gd name="connsiteY3" fmla="*/ 4083801 h 4083801"/>
              <a:gd name="connsiteX4" fmla="*/ 0 w 3467306"/>
              <a:gd name="connsiteY4" fmla="*/ 1239865 h 4083801"/>
              <a:gd name="connsiteX0" fmla="*/ 0 w 3464106"/>
              <a:gd name="connsiteY0" fmla="*/ 1239865 h 4083801"/>
              <a:gd name="connsiteX1" fmla="*/ 3409627 w 3464106"/>
              <a:gd name="connsiteY1" fmla="*/ 0 h 4083801"/>
              <a:gd name="connsiteX2" fmla="*/ 2216258 w 3464106"/>
              <a:gd name="connsiteY2" fmla="*/ 3293388 h 4083801"/>
              <a:gd name="connsiteX3" fmla="*/ 1 w 3464106"/>
              <a:gd name="connsiteY3" fmla="*/ 4083801 h 4083801"/>
              <a:gd name="connsiteX4" fmla="*/ 0 w 3464106"/>
              <a:gd name="connsiteY4" fmla="*/ 1239865 h 4083801"/>
              <a:gd name="connsiteX0" fmla="*/ 0 w 3464106"/>
              <a:gd name="connsiteY0" fmla="*/ 1239865 h 4083801"/>
              <a:gd name="connsiteX1" fmla="*/ 3409627 w 3464106"/>
              <a:gd name="connsiteY1" fmla="*/ 0 h 4083801"/>
              <a:gd name="connsiteX2" fmla="*/ 2216258 w 3464106"/>
              <a:gd name="connsiteY2" fmla="*/ 3293388 h 4083801"/>
              <a:gd name="connsiteX3" fmla="*/ 1 w 3464106"/>
              <a:gd name="connsiteY3" fmla="*/ 4083801 h 4083801"/>
              <a:gd name="connsiteX4" fmla="*/ 0 w 3464106"/>
              <a:gd name="connsiteY4" fmla="*/ 1239865 h 4083801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4894"/>
              <a:gd name="connsiteX1" fmla="*/ 3409627 w 3460093"/>
              <a:gd name="connsiteY1" fmla="*/ 0 h 4084894"/>
              <a:gd name="connsiteX2" fmla="*/ 2216258 w 3460093"/>
              <a:gd name="connsiteY2" fmla="*/ 3293388 h 4084894"/>
              <a:gd name="connsiteX3" fmla="*/ 1 w 3460093"/>
              <a:gd name="connsiteY3" fmla="*/ 4083801 h 4084894"/>
              <a:gd name="connsiteX4" fmla="*/ 0 w 3460093"/>
              <a:gd name="connsiteY4" fmla="*/ 1239865 h 4084894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89392"/>
              <a:gd name="connsiteY0" fmla="*/ 1239865 h 4089306"/>
              <a:gd name="connsiteX1" fmla="*/ 3409627 w 3489392"/>
              <a:gd name="connsiteY1" fmla="*/ 0 h 4089306"/>
              <a:gd name="connsiteX2" fmla="*/ 2216258 w 3489392"/>
              <a:gd name="connsiteY2" fmla="*/ 3293388 h 4089306"/>
              <a:gd name="connsiteX3" fmla="*/ 1 w 3489392"/>
              <a:gd name="connsiteY3" fmla="*/ 4083801 h 4089306"/>
              <a:gd name="connsiteX4" fmla="*/ 0 w 3489392"/>
              <a:gd name="connsiteY4" fmla="*/ 1239865 h 4089306"/>
              <a:gd name="connsiteX0" fmla="*/ 0 w 3489392"/>
              <a:gd name="connsiteY0" fmla="*/ 1239865 h 4089306"/>
              <a:gd name="connsiteX1" fmla="*/ 3409627 w 3489392"/>
              <a:gd name="connsiteY1" fmla="*/ 0 h 4089306"/>
              <a:gd name="connsiteX2" fmla="*/ 2216258 w 3489392"/>
              <a:gd name="connsiteY2" fmla="*/ 3293388 h 4089306"/>
              <a:gd name="connsiteX3" fmla="*/ 1 w 3489392"/>
              <a:gd name="connsiteY3" fmla="*/ 4083801 h 4089306"/>
              <a:gd name="connsiteX4" fmla="*/ 0 w 3489392"/>
              <a:gd name="connsiteY4" fmla="*/ 1239865 h 4089306"/>
              <a:gd name="connsiteX0" fmla="*/ 0 w 3501530"/>
              <a:gd name="connsiteY0" fmla="*/ 1239865 h 4089306"/>
              <a:gd name="connsiteX1" fmla="*/ 3409627 w 3501530"/>
              <a:gd name="connsiteY1" fmla="*/ 0 h 4089306"/>
              <a:gd name="connsiteX2" fmla="*/ 2216258 w 3501530"/>
              <a:gd name="connsiteY2" fmla="*/ 3293388 h 4089306"/>
              <a:gd name="connsiteX3" fmla="*/ 1 w 3501530"/>
              <a:gd name="connsiteY3" fmla="*/ 4083801 h 4089306"/>
              <a:gd name="connsiteX4" fmla="*/ 0 w 3501530"/>
              <a:gd name="connsiteY4" fmla="*/ 1239865 h 4089306"/>
              <a:gd name="connsiteX0" fmla="*/ 0 w 3498334"/>
              <a:gd name="connsiteY0" fmla="*/ 1239865 h 4089306"/>
              <a:gd name="connsiteX1" fmla="*/ 3409627 w 3498334"/>
              <a:gd name="connsiteY1" fmla="*/ 0 h 4089306"/>
              <a:gd name="connsiteX2" fmla="*/ 2216258 w 3498334"/>
              <a:gd name="connsiteY2" fmla="*/ 3293388 h 4089306"/>
              <a:gd name="connsiteX3" fmla="*/ 1 w 3498334"/>
              <a:gd name="connsiteY3" fmla="*/ 4083801 h 4089306"/>
              <a:gd name="connsiteX4" fmla="*/ 0 w 3498334"/>
              <a:gd name="connsiteY4" fmla="*/ 1239865 h 4089306"/>
              <a:gd name="connsiteX0" fmla="*/ 0 w 3504902"/>
              <a:gd name="connsiteY0" fmla="*/ 1239865 h 4089306"/>
              <a:gd name="connsiteX1" fmla="*/ 3409627 w 3504902"/>
              <a:gd name="connsiteY1" fmla="*/ 0 h 4089306"/>
              <a:gd name="connsiteX2" fmla="*/ 2216258 w 3504902"/>
              <a:gd name="connsiteY2" fmla="*/ 3293388 h 4089306"/>
              <a:gd name="connsiteX3" fmla="*/ 1 w 3504902"/>
              <a:gd name="connsiteY3" fmla="*/ 4083801 h 4089306"/>
              <a:gd name="connsiteX4" fmla="*/ 0 w 3504902"/>
              <a:gd name="connsiteY4" fmla="*/ 1239865 h 4089306"/>
              <a:gd name="connsiteX0" fmla="*/ 0 w 3504902"/>
              <a:gd name="connsiteY0" fmla="*/ 1239865 h 4088978"/>
              <a:gd name="connsiteX1" fmla="*/ 3409627 w 3504902"/>
              <a:gd name="connsiteY1" fmla="*/ 0 h 4088978"/>
              <a:gd name="connsiteX2" fmla="*/ 2216258 w 3504902"/>
              <a:gd name="connsiteY2" fmla="*/ 3293388 h 4088978"/>
              <a:gd name="connsiteX3" fmla="*/ 1 w 3504902"/>
              <a:gd name="connsiteY3" fmla="*/ 4083801 h 4088978"/>
              <a:gd name="connsiteX4" fmla="*/ 0 w 3504902"/>
              <a:gd name="connsiteY4" fmla="*/ 1239865 h 4088978"/>
              <a:gd name="connsiteX0" fmla="*/ 0 w 3504902"/>
              <a:gd name="connsiteY0" fmla="*/ 1239865 h 4084157"/>
              <a:gd name="connsiteX1" fmla="*/ 3409627 w 3504902"/>
              <a:gd name="connsiteY1" fmla="*/ 0 h 4084157"/>
              <a:gd name="connsiteX2" fmla="*/ 2216258 w 3504902"/>
              <a:gd name="connsiteY2" fmla="*/ 3293388 h 4084157"/>
              <a:gd name="connsiteX3" fmla="*/ 1 w 3504902"/>
              <a:gd name="connsiteY3" fmla="*/ 4083801 h 4084157"/>
              <a:gd name="connsiteX4" fmla="*/ 0 w 3504902"/>
              <a:gd name="connsiteY4" fmla="*/ 1239865 h 408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902" h="4084157">
                <a:moveTo>
                  <a:pt x="0" y="1239865"/>
                </a:moveTo>
                <a:cubicBezTo>
                  <a:pt x="900568" y="1180538"/>
                  <a:pt x="2140350" y="1593159"/>
                  <a:pt x="3409627" y="0"/>
                </a:cubicBezTo>
                <a:cubicBezTo>
                  <a:pt x="3698930" y="694840"/>
                  <a:pt x="3337303" y="2459062"/>
                  <a:pt x="2216258" y="3293388"/>
                </a:cubicBezTo>
                <a:cubicBezTo>
                  <a:pt x="1465882" y="3940656"/>
                  <a:pt x="675038" y="4092627"/>
                  <a:pt x="1" y="4083801"/>
                </a:cubicBezTo>
                <a:cubicBezTo>
                  <a:pt x="1" y="3171985"/>
                  <a:pt x="0" y="2151681"/>
                  <a:pt x="0" y="1239865"/>
                </a:cubicBezTo>
                <a:close/>
              </a:path>
            </a:pathLst>
          </a:custGeom>
          <a:solidFill>
            <a:srgbClr val="00C459"/>
          </a:solidFill>
          <a:ln>
            <a:noFill/>
          </a:ln>
          <a:effectLst>
            <a:outerShdw blurRad="228600" dist="127000" dir="15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A62708-9DE1-43B1-88C4-6ED30856843D}"/>
              </a:ext>
            </a:extLst>
          </p:cNvPr>
          <p:cNvGrpSpPr/>
          <p:nvPr/>
        </p:nvGrpSpPr>
        <p:grpSpPr>
          <a:xfrm>
            <a:off x="6410596" y="1146141"/>
            <a:ext cx="5593618" cy="2336801"/>
            <a:chOff x="6410596" y="1146141"/>
            <a:chExt cx="5593618" cy="233680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4D3D2F-3553-4B87-8A3E-CD379A9BF160}"/>
                </a:ext>
              </a:extLst>
            </p:cNvPr>
            <p:cNvSpPr/>
            <p:nvPr/>
          </p:nvSpPr>
          <p:spPr>
            <a:xfrm>
              <a:off x="6410596" y="1146141"/>
              <a:ext cx="5593618" cy="2336801"/>
            </a:xfrm>
            <a:prstGeom prst="roundRect">
              <a:avLst>
                <a:gd name="adj" fmla="val 7975"/>
              </a:avLst>
            </a:prstGeom>
            <a:ln w="142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A81A7A-4694-4598-8918-58EFFF29D102}"/>
                </a:ext>
              </a:extLst>
            </p:cNvPr>
            <p:cNvSpPr txBox="1"/>
            <p:nvPr/>
          </p:nvSpPr>
          <p:spPr>
            <a:xfrm>
              <a:off x="6701657" y="1391213"/>
              <a:ext cx="474992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জোবেদা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সোহরাব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শ্যামনগর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সাত</a:t>
              </a:r>
              <a:r>
                <a:rPr lang="as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্ষীরা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০১৭১১-০০৪৫৬৯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https://www.teachers.gov.bd/profile/achintya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1E976F-4B79-4A21-ABC3-37BEE6B6C58C}"/>
                </a:ext>
              </a:extLst>
            </p:cNvPr>
            <p:cNvSpPr/>
            <p:nvPr/>
          </p:nvSpPr>
          <p:spPr>
            <a:xfrm>
              <a:off x="11611446" y="1391215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675DE5-8536-4D2B-BAD8-B8FD805EDD9B}"/>
                </a:ext>
              </a:extLst>
            </p:cNvPr>
            <p:cNvSpPr/>
            <p:nvPr/>
          </p:nvSpPr>
          <p:spPr>
            <a:xfrm>
              <a:off x="11611446" y="2881026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0A9929-081E-40DA-9160-30A412596200}"/>
              </a:ext>
            </a:extLst>
          </p:cNvPr>
          <p:cNvGrpSpPr/>
          <p:nvPr/>
        </p:nvGrpSpPr>
        <p:grpSpPr>
          <a:xfrm>
            <a:off x="6249415" y="4037282"/>
            <a:ext cx="5914662" cy="2336801"/>
            <a:chOff x="6249415" y="4037282"/>
            <a:chExt cx="5914662" cy="233680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C34BEFF-DA3C-4A6C-AE60-0B0D27CC2365}"/>
                </a:ext>
              </a:extLst>
            </p:cNvPr>
            <p:cNvSpPr/>
            <p:nvPr/>
          </p:nvSpPr>
          <p:spPr>
            <a:xfrm>
              <a:off x="6410596" y="4037282"/>
              <a:ext cx="5593618" cy="2336801"/>
            </a:xfrm>
            <a:prstGeom prst="roundRect">
              <a:avLst>
                <a:gd name="adj" fmla="val 7975"/>
              </a:avLst>
            </a:prstGeom>
            <a:ln w="142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E9AC0B-41A3-4338-9BB3-3885143D883A}"/>
                </a:ext>
              </a:extLst>
            </p:cNvPr>
            <p:cNvSpPr/>
            <p:nvPr/>
          </p:nvSpPr>
          <p:spPr>
            <a:xfrm>
              <a:off x="11611446" y="4282356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113D54-C2A7-4B90-A6ED-292B56420383}"/>
                </a:ext>
              </a:extLst>
            </p:cNvPr>
            <p:cNvSpPr/>
            <p:nvPr/>
          </p:nvSpPr>
          <p:spPr>
            <a:xfrm>
              <a:off x="11611446" y="5772167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264BD5-589D-4C3C-82A5-7E3161AE2A09}"/>
                </a:ext>
              </a:extLst>
            </p:cNvPr>
            <p:cNvSpPr txBox="1"/>
            <p:nvPr/>
          </p:nvSpPr>
          <p:spPr>
            <a:xfrm>
              <a:off x="6249415" y="4042405"/>
              <a:ext cx="5914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িশ্বপরিচয়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ষষ্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নির্বাচন ব্যাবস্থা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ভোটাধিকার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যোগ্যতা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ভ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ধতি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্বাচনে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প্রতিদ্বন্দ্বিতার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   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763148-73D8-437F-90A2-960623E93B9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64551F-6CD6-4E0B-8338-696573154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2342CE-C61F-4BCE-8AE7-C087389F39F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87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676E19-DD04-4A7A-AE49-A5C12657F1E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8DEB32-3E59-45B6-8584-6420BC85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1DE3412-E700-4639-B45E-E80A42A3178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A14006-1938-4DBC-BA1C-321F6F547E62}"/>
              </a:ext>
            </a:extLst>
          </p:cNvPr>
          <p:cNvSpPr txBox="1"/>
          <p:nvPr/>
        </p:nvSpPr>
        <p:spPr>
          <a:xfrm>
            <a:off x="1421123" y="5236242"/>
            <a:ext cx="890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pic>
        <p:nvPicPr>
          <p:cNvPr id="6" name="Picture 2" descr="The Figure Of A Lawyer No - Free image on Pixabay">
            <a:extLst>
              <a:ext uri="{FF2B5EF4-FFF2-40B4-BE49-F238E27FC236}">
                <a16:creationId xmlns:a16="http://schemas.microsoft.com/office/drawing/2014/main" id="{B7917A3B-AFE6-4465-9385-F9398DB3D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11423" y="0"/>
            <a:ext cx="1843937" cy="1899096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বাংলাদেশ নির্বাচন কমিশন - উইকিপিডিয়া">
            <a:extLst>
              <a:ext uri="{FF2B5EF4-FFF2-40B4-BE49-F238E27FC236}">
                <a16:creationId xmlns:a16="http://schemas.microsoft.com/office/drawing/2014/main" id="{7625EC55-2920-4BA1-9742-7FB9BEE6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60" y="168703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প্রতীক বরাদ্দ শেষ, প্রচারণায় ...">
            <a:extLst>
              <a:ext uri="{FF2B5EF4-FFF2-40B4-BE49-F238E27FC236}">
                <a16:creationId xmlns:a16="http://schemas.microsoft.com/office/drawing/2014/main" id="{5EB913A9-FE38-4CE4-ABD8-B677F61EA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6857"/>
          <a:stretch/>
        </p:blipFill>
        <p:spPr bwMode="auto">
          <a:xfrm>
            <a:off x="4704922" y="1606080"/>
            <a:ext cx="3116428" cy="296609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43804-425D-4D32-8621-3EC634F3317A}"/>
              </a:ext>
            </a:extLst>
          </p:cNvPr>
          <p:cNvSpPr txBox="1"/>
          <p:nvPr/>
        </p:nvSpPr>
        <p:spPr>
          <a:xfrm>
            <a:off x="8651612" y="2299771"/>
            <a:ext cx="2921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E5BC44-DD05-4A83-B999-0EB53EE3CF11}"/>
              </a:ext>
            </a:extLst>
          </p:cNvPr>
          <p:cNvSpPr/>
          <p:nvPr/>
        </p:nvSpPr>
        <p:spPr>
          <a:xfrm>
            <a:off x="8651612" y="1606080"/>
            <a:ext cx="2833932" cy="2833932"/>
          </a:xfrm>
          <a:prstGeom prst="ellipse">
            <a:avLst/>
          </a:prstGeom>
          <a:noFill/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516996-D666-4F46-9DEB-33E530CE8A4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273D0D-658D-4B44-ADAD-5107A1D1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ABFFE3-18CB-4F6B-B03B-DA0309C91A8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The Figure Of A Lawyer No - Free image on Pixabay">
            <a:extLst>
              <a:ext uri="{FF2B5EF4-FFF2-40B4-BE49-F238E27FC236}">
                <a16:creationId xmlns:a16="http://schemas.microsoft.com/office/drawing/2014/main" id="{5D7020A0-B942-4611-B734-008D8B20C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1353001" y="1741714"/>
            <a:ext cx="3088369" cy="318075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haka Division - Simple English Wikipedia, the free encyclopedia">
            <a:extLst>
              <a:ext uri="{FF2B5EF4-FFF2-40B4-BE49-F238E27FC236}">
                <a16:creationId xmlns:a16="http://schemas.microsoft.com/office/drawing/2014/main" id="{CA6A1864-2810-4116-8383-ABE326A20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09" t="-5880" r="-23009" b="-7857"/>
          <a:stretch/>
        </p:blipFill>
        <p:spPr bwMode="auto">
          <a:xfrm>
            <a:off x="8145685" y="1741714"/>
            <a:ext cx="3088370" cy="318075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83DFF6-FDBA-4DE3-B036-069D65B2095A}"/>
              </a:ext>
            </a:extLst>
          </p:cNvPr>
          <p:cNvCxnSpPr>
            <a:stCxn id="5" idx="6"/>
            <a:endCxn id="6" idx="1"/>
          </p:cNvCxnSpPr>
          <p:nvPr/>
        </p:nvCxnSpPr>
        <p:spPr>
          <a:xfrm flipV="1">
            <a:off x="4441370" y="2207525"/>
            <a:ext cx="4156596" cy="11245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DB8648-1702-4911-B09F-D7B2310275BE}"/>
              </a:ext>
            </a:extLst>
          </p:cNvPr>
          <p:cNvCxnSpPr>
            <a:stCxn id="5" idx="6"/>
            <a:endCxn id="6" idx="3"/>
          </p:cNvCxnSpPr>
          <p:nvPr/>
        </p:nvCxnSpPr>
        <p:spPr>
          <a:xfrm>
            <a:off x="4441370" y="3332091"/>
            <a:ext cx="4156596" cy="11245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576D00-60F1-424D-A443-E27EF358660A}"/>
              </a:ext>
            </a:extLst>
          </p:cNvPr>
          <p:cNvSpPr txBox="1"/>
          <p:nvPr/>
        </p:nvSpPr>
        <p:spPr>
          <a:xfrm>
            <a:off x="2102358" y="5258057"/>
            <a:ext cx="834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2" descr="The Figure Of A Lawyer No - Free image on Pixabay">
            <a:extLst>
              <a:ext uri="{FF2B5EF4-FFF2-40B4-BE49-F238E27FC236}">
                <a16:creationId xmlns:a16="http://schemas.microsoft.com/office/drawing/2014/main" id="{96AB95C0-E6CF-420D-94B7-25B952C4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0" y="32249"/>
            <a:ext cx="2031415" cy="20921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DB5915-5926-406A-9F58-2E8D1A819EF3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DFB58-7556-4229-A051-C647838AE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60E08F-741B-4DF3-B4C7-8C503B0F59C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E20AB4-D4F7-42BD-BC96-F77F12162EB9}"/>
              </a:ext>
            </a:extLst>
          </p:cNvPr>
          <p:cNvSpPr/>
          <p:nvPr/>
        </p:nvSpPr>
        <p:spPr>
          <a:xfrm>
            <a:off x="1059541" y="4804010"/>
            <a:ext cx="10900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2" descr="The Figure Of A Lawyer No - Free image on Pixabay">
            <a:extLst>
              <a:ext uri="{FF2B5EF4-FFF2-40B4-BE49-F238E27FC236}">
                <a16:creationId xmlns:a16="http://schemas.microsoft.com/office/drawing/2014/main" id="{215F4B1F-A806-4C01-A81F-13DA509CB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0" y="32249"/>
            <a:ext cx="2031415" cy="20921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24B3B-C1B2-478E-9B8F-AF8B66135432}"/>
              </a:ext>
            </a:extLst>
          </p:cNvPr>
          <p:cNvSpPr txBox="1"/>
          <p:nvPr/>
        </p:nvSpPr>
        <p:spPr>
          <a:xfrm>
            <a:off x="4267202" y="1850794"/>
            <a:ext cx="206103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E70C7-3353-435A-8C43-BBEA28EFDFB2}"/>
              </a:ext>
            </a:extLst>
          </p:cNvPr>
          <p:cNvSpPr txBox="1"/>
          <p:nvPr/>
        </p:nvSpPr>
        <p:spPr>
          <a:xfrm>
            <a:off x="7065497" y="1850795"/>
            <a:ext cx="1730164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0BBC3-3881-4521-9454-7072A83B5F46}"/>
              </a:ext>
            </a:extLst>
          </p:cNvPr>
          <p:cNvSpPr txBox="1"/>
          <p:nvPr/>
        </p:nvSpPr>
        <p:spPr>
          <a:xfrm>
            <a:off x="9385406" y="1850793"/>
            <a:ext cx="235607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DF4DD1-415B-4370-97A6-008F943666BC}"/>
              </a:ext>
            </a:extLst>
          </p:cNvPr>
          <p:cNvSpPr/>
          <p:nvPr/>
        </p:nvSpPr>
        <p:spPr>
          <a:xfrm>
            <a:off x="4528460" y="2666780"/>
            <a:ext cx="1538514" cy="153851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8B5BE7-B10F-4816-812B-ECEDAD9F55BC}"/>
              </a:ext>
            </a:extLst>
          </p:cNvPr>
          <p:cNvSpPr/>
          <p:nvPr/>
        </p:nvSpPr>
        <p:spPr>
          <a:xfrm>
            <a:off x="7161322" y="2638219"/>
            <a:ext cx="1538514" cy="153851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9B92C-CC86-45EB-82AC-76483CBE06EA}"/>
              </a:ext>
            </a:extLst>
          </p:cNvPr>
          <p:cNvSpPr/>
          <p:nvPr/>
        </p:nvSpPr>
        <p:spPr>
          <a:xfrm>
            <a:off x="9794184" y="2666780"/>
            <a:ext cx="1538514" cy="153851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41E80-82F9-4827-B397-7C82F33DA379}"/>
              </a:ext>
            </a:extLst>
          </p:cNvPr>
          <p:cNvSpPr txBox="1"/>
          <p:nvPr/>
        </p:nvSpPr>
        <p:spPr>
          <a:xfrm>
            <a:off x="1877685" y="1850794"/>
            <a:ext cx="206103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াষ্ট্রপতি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E1CE6-879B-48E9-AEA7-C1E12A947C35}"/>
              </a:ext>
            </a:extLst>
          </p:cNvPr>
          <p:cNvSpPr/>
          <p:nvPr/>
        </p:nvSpPr>
        <p:spPr>
          <a:xfrm>
            <a:off x="2138943" y="2666780"/>
            <a:ext cx="1538514" cy="153851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7F1CDB-ACD1-4EB9-826C-A0B233692044}"/>
              </a:ext>
            </a:extLst>
          </p:cNvPr>
          <p:cNvCxnSpPr>
            <a:stCxn id="14" idx="0"/>
            <a:endCxn id="13" idx="2"/>
          </p:cNvCxnSpPr>
          <p:nvPr/>
        </p:nvCxnSpPr>
        <p:spPr>
          <a:xfrm flipV="1">
            <a:off x="2908200" y="2312459"/>
            <a:ext cx="0" cy="3543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21A6-0056-4575-A8E0-854D6FD2B80F}"/>
              </a:ext>
            </a:extLst>
          </p:cNvPr>
          <p:cNvCxnSpPr>
            <a:stCxn id="10" idx="0"/>
            <a:endCxn id="7" idx="2"/>
          </p:cNvCxnSpPr>
          <p:nvPr/>
        </p:nvCxnSpPr>
        <p:spPr>
          <a:xfrm flipV="1">
            <a:off x="5297717" y="2312459"/>
            <a:ext cx="0" cy="3543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F7C747-87E5-4D1A-B1A9-1C487210516D}"/>
              </a:ext>
            </a:extLst>
          </p:cNvPr>
          <p:cNvCxnSpPr>
            <a:stCxn id="11" idx="0"/>
            <a:endCxn id="8" idx="2"/>
          </p:cNvCxnSpPr>
          <p:nvPr/>
        </p:nvCxnSpPr>
        <p:spPr>
          <a:xfrm flipV="1">
            <a:off x="7930579" y="2312460"/>
            <a:ext cx="0" cy="3257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504BD-5B66-4240-9E63-EE5651E7294E}"/>
              </a:ext>
            </a:extLst>
          </p:cNvPr>
          <p:cNvCxnSpPr>
            <a:stCxn id="12" idx="0"/>
            <a:endCxn id="9" idx="2"/>
          </p:cNvCxnSpPr>
          <p:nvPr/>
        </p:nvCxnSpPr>
        <p:spPr>
          <a:xfrm flipV="1">
            <a:off x="10563441" y="2312458"/>
            <a:ext cx="0" cy="3543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ind man with the stick | Premium Vector">
            <a:extLst>
              <a:ext uri="{FF2B5EF4-FFF2-40B4-BE49-F238E27FC236}">
                <a16:creationId xmlns:a16="http://schemas.microsoft.com/office/drawing/2014/main" id="{2C71D2ED-843E-4FDA-8F9D-C18FE5813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4" b="92492" l="9585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5341" r="32969" b="5364"/>
          <a:stretch/>
        </p:blipFill>
        <p:spPr bwMode="auto">
          <a:xfrm flipH="1">
            <a:off x="2645276" y="1266997"/>
            <a:ext cx="1978548" cy="37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ngladesh top court ends Parliament's power to sack judges - Al ...">
            <a:extLst>
              <a:ext uri="{FF2B5EF4-FFF2-40B4-BE49-F238E27FC236}">
                <a16:creationId xmlns:a16="http://schemas.microsoft.com/office/drawing/2014/main" id="{6AE8699E-6D20-487C-9E80-D82170082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5452"/>
          <a:stretch/>
        </p:blipFill>
        <p:spPr bwMode="auto">
          <a:xfrm>
            <a:off x="6343810" y="1103902"/>
            <a:ext cx="3683591" cy="3683591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Figure Of A Lawyer No - Free image on Pixabay">
            <a:extLst>
              <a:ext uri="{FF2B5EF4-FFF2-40B4-BE49-F238E27FC236}">
                <a16:creationId xmlns:a16="http://schemas.microsoft.com/office/drawing/2014/main" id="{A89DED21-DD01-43D8-90FC-ABA040761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0" y="32249"/>
            <a:ext cx="2031415" cy="20921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6FA29-64B3-468F-B64F-51FEA4236A08}"/>
              </a:ext>
            </a:extLst>
          </p:cNvPr>
          <p:cNvSpPr txBox="1"/>
          <p:nvPr/>
        </p:nvSpPr>
        <p:spPr>
          <a:xfrm>
            <a:off x="1588735" y="5153933"/>
            <a:ext cx="875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ৃতস্থ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CE8D27-8D29-4AFD-99CD-E0314C34C4C2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28651E-AC46-4150-A96B-219B2D53B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5EEBEC-6D6C-4A7A-B7D1-BF04C028486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62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009D4B-5F9C-4F77-A1BC-9B0B89532CCC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37846D-DBA3-4DDB-8C50-8EC5EB3F9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A2E20F-D2DC-4490-B52D-45242F322E8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Staff transparent cartoon, Picture #1189894 staff transparent cartoon">
            <a:extLst>
              <a:ext uri="{FF2B5EF4-FFF2-40B4-BE49-F238E27FC236}">
                <a16:creationId xmlns:a16="http://schemas.microsoft.com/office/drawing/2014/main" id="{FA98B3CB-6FF1-4A23-9B4B-8C7E0456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934" y="1407885"/>
            <a:ext cx="4151987" cy="41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আইন আদালতের বিস্তারিত আজকের খবর ...">
            <a:extLst>
              <a:ext uri="{FF2B5EF4-FFF2-40B4-BE49-F238E27FC236}">
                <a16:creationId xmlns:a16="http://schemas.microsoft.com/office/drawing/2014/main" id="{3C5756B4-FC66-4848-B0AC-5F9D0373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77" y="2031135"/>
            <a:ext cx="3600851" cy="3528737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A1832-CA4E-4CB6-85D4-0D57109FF02B}"/>
              </a:ext>
            </a:extLst>
          </p:cNvPr>
          <p:cNvSpPr txBox="1"/>
          <p:nvPr/>
        </p:nvSpPr>
        <p:spPr>
          <a:xfrm>
            <a:off x="1059018" y="5661470"/>
            <a:ext cx="329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র্মরত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তিদ্বন্দ্বিতা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ংশগ্রহ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31FBA-DCEC-47EE-B40F-41B2263A0AF6}"/>
              </a:ext>
            </a:extLst>
          </p:cNvPr>
          <p:cNvSpPr txBox="1"/>
          <p:nvPr/>
        </p:nvSpPr>
        <p:spPr>
          <a:xfrm>
            <a:off x="7255835" y="5661470"/>
            <a:ext cx="226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2" descr="The Figure Of A Lawyer No - Free image on Pixabay">
            <a:extLst>
              <a:ext uri="{FF2B5EF4-FFF2-40B4-BE49-F238E27FC236}">
                <a16:creationId xmlns:a16="http://schemas.microsoft.com/office/drawing/2014/main" id="{65AD1850-C03F-4E77-B8D0-0DFED8427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-1239" r="-7274" b="10723"/>
          <a:stretch/>
        </p:blipFill>
        <p:spPr bwMode="auto">
          <a:xfrm>
            <a:off x="0" y="32249"/>
            <a:ext cx="2031415" cy="20921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7F4B43-E7E9-4B05-828A-204086326474}"/>
              </a:ext>
            </a:extLst>
          </p:cNvPr>
          <p:cNvSpPr/>
          <p:nvPr/>
        </p:nvSpPr>
        <p:spPr>
          <a:xfrm>
            <a:off x="1042220" y="1385031"/>
            <a:ext cx="10373030" cy="12621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0EB98-C06E-4039-903A-E1664EE77643}"/>
              </a:ext>
            </a:extLst>
          </p:cNvPr>
          <p:cNvSpPr/>
          <p:nvPr/>
        </p:nvSpPr>
        <p:spPr>
          <a:xfrm>
            <a:off x="2851354" y="518703"/>
            <a:ext cx="6754762" cy="803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54+ Children Group Wor... Group Work Clipart | ClipartLook">
            <a:extLst>
              <a:ext uri="{FF2B5EF4-FFF2-40B4-BE49-F238E27FC236}">
                <a16:creationId xmlns:a16="http://schemas.microsoft.com/office/drawing/2014/main" id="{FFCA0B7C-D1D5-4F3F-B75D-5DEDD338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47" y="2782669"/>
            <a:ext cx="8178913" cy="43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4C8493-7798-4FAD-A76C-7EFE6350C3E7}"/>
              </a:ext>
            </a:extLst>
          </p:cNvPr>
          <p:cNvSpPr/>
          <p:nvPr/>
        </p:nvSpPr>
        <p:spPr>
          <a:xfrm>
            <a:off x="4478594" y="442220"/>
            <a:ext cx="3234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CE83A-065A-44E0-83EA-D8BDF546AFB2}"/>
              </a:ext>
            </a:extLst>
          </p:cNvPr>
          <p:cNvSpPr/>
          <p:nvPr/>
        </p:nvSpPr>
        <p:spPr>
          <a:xfrm>
            <a:off x="1042220" y="1446866"/>
            <a:ext cx="1031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CC6DB7-41E5-44E5-A0F7-DC3D91AA5A38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F7CE48-D4BB-4C7D-9C57-C281F271D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F58A48-4F83-457E-96E0-588062E3B25F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9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D37A25-1A2E-4950-AA31-670EFEEAABEA}"/>
              </a:ext>
            </a:extLst>
          </p:cNvPr>
          <p:cNvSpPr/>
          <p:nvPr/>
        </p:nvSpPr>
        <p:spPr>
          <a:xfrm>
            <a:off x="1028700" y="1718490"/>
            <a:ext cx="10115550" cy="4758510"/>
          </a:xfrm>
          <a:prstGeom prst="roundRect">
            <a:avLst>
              <a:gd name="adj" fmla="val 4811"/>
            </a:avLst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EB889-8894-45D1-A9C1-119D4DEA59EE}"/>
              </a:ext>
            </a:extLst>
          </p:cNvPr>
          <p:cNvSpPr/>
          <p:nvPr/>
        </p:nvSpPr>
        <p:spPr>
          <a:xfrm>
            <a:off x="2718619" y="571220"/>
            <a:ext cx="6754762" cy="803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1BB50C-D1D5-4070-AE5C-319DF868B248}"/>
              </a:ext>
            </a:extLst>
          </p:cNvPr>
          <p:cNvSpPr/>
          <p:nvPr/>
        </p:nvSpPr>
        <p:spPr>
          <a:xfrm>
            <a:off x="5245510" y="563901"/>
            <a:ext cx="1673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55102-D09A-4F8E-8EEE-167EB786078A}"/>
              </a:ext>
            </a:extLst>
          </p:cNvPr>
          <p:cNvSpPr/>
          <p:nvPr/>
        </p:nvSpPr>
        <p:spPr>
          <a:xfrm>
            <a:off x="4248182" y="1949564"/>
            <a:ext cx="3974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E800F-8EED-4549-8FAF-FA27338D4CF1}"/>
              </a:ext>
            </a:extLst>
          </p:cNvPr>
          <p:cNvSpPr/>
          <p:nvPr/>
        </p:nvSpPr>
        <p:spPr>
          <a:xfrm>
            <a:off x="2121923" y="2476495"/>
            <a:ext cx="6926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B40CE-187F-43DF-BA9F-A1349E058735}"/>
              </a:ext>
            </a:extLst>
          </p:cNvPr>
          <p:cNvSpPr/>
          <p:nvPr/>
        </p:nvSpPr>
        <p:spPr>
          <a:xfrm>
            <a:off x="2121923" y="2986850"/>
            <a:ext cx="7647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AC688-6329-479E-B8C5-92F8A95C5026}"/>
              </a:ext>
            </a:extLst>
          </p:cNvPr>
          <p:cNvSpPr/>
          <p:nvPr/>
        </p:nvSpPr>
        <p:spPr>
          <a:xfrm>
            <a:off x="2121923" y="3497205"/>
            <a:ext cx="673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ন্দ্বিতার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A484B-F545-41AD-9D8B-776DDB123DA0}"/>
              </a:ext>
            </a:extLst>
          </p:cNvPr>
          <p:cNvSpPr/>
          <p:nvPr/>
        </p:nvSpPr>
        <p:spPr>
          <a:xfrm>
            <a:off x="2121923" y="4007560"/>
            <a:ext cx="673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10367-E2CD-4AA5-A258-66145FF1203B}"/>
              </a:ext>
            </a:extLst>
          </p:cNvPr>
          <p:cNvSpPr/>
          <p:nvPr/>
        </p:nvSpPr>
        <p:spPr>
          <a:xfrm>
            <a:off x="2121923" y="4517915"/>
            <a:ext cx="7117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ষ্ট্রপতি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CFEDCE-31AF-4B9D-ABC1-13740F133F13}"/>
              </a:ext>
            </a:extLst>
          </p:cNvPr>
          <p:cNvSpPr/>
          <p:nvPr/>
        </p:nvSpPr>
        <p:spPr>
          <a:xfrm>
            <a:off x="2121923" y="5028270"/>
            <a:ext cx="5434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2956D-267D-4E53-8033-4C4722C33996}"/>
              </a:ext>
            </a:extLst>
          </p:cNvPr>
          <p:cNvSpPr/>
          <p:nvPr/>
        </p:nvSpPr>
        <p:spPr>
          <a:xfrm>
            <a:off x="2121923" y="5538624"/>
            <a:ext cx="5434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নিবদ্ধন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্ঠান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0926E-CD16-4FD5-B474-6AB529EDD59E}"/>
              </a:ext>
            </a:extLst>
          </p:cNvPr>
          <p:cNvSpPr txBox="1"/>
          <p:nvPr/>
        </p:nvSpPr>
        <p:spPr>
          <a:xfrm>
            <a:off x="1705487" y="2408507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7279F-32F7-4F47-B643-B9D3EA0B9F04}"/>
              </a:ext>
            </a:extLst>
          </p:cNvPr>
          <p:cNvSpPr txBox="1"/>
          <p:nvPr/>
        </p:nvSpPr>
        <p:spPr>
          <a:xfrm>
            <a:off x="1705487" y="2916667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13BB6-53D8-4B94-8B49-16FEB8811233}"/>
              </a:ext>
            </a:extLst>
          </p:cNvPr>
          <p:cNvSpPr txBox="1"/>
          <p:nvPr/>
        </p:nvSpPr>
        <p:spPr>
          <a:xfrm>
            <a:off x="1705487" y="3424827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2FD4A-C9E6-4EA3-90E8-A8CC010AD336}"/>
              </a:ext>
            </a:extLst>
          </p:cNvPr>
          <p:cNvSpPr txBox="1"/>
          <p:nvPr/>
        </p:nvSpPr>
        <p:spPr>
          <a:xfrm>
            <a:off x="1681110" y="3940441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5DA44-F146-450C-BE44-602A7F0751E9}"/>
              </a:ext>
            </a:extLst>
          </p:cNvPr>
          <p:cNvSpPr txBox="1"/>
          <p:nvPr/>
        </p:nvSpPr>
        <p:spPr>
          <a:xfrm>
            <a:off x="1688483" y="442314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FB666-19E6-48B2-AD5C-F5CFC4A46B72}"/>
              </a:ext>
            </a:extLst>
          </p:cNvPr>
          <p:cNvSpPr txBox="1"/>
          <p:nvPr/>
        </p:nvSpPr>
        <p:spPr>
          <a:xfrm>
            <a:off x="1669433" y="4938758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6A38FC-48A1-411D-814D-1D3D4F6FA031}"/>
              </a:ext>
            </a:extLst>
          </p:cNvPr>
          <p:cNvSpPr txBox="1"/>
          <p:nvPr/>
        </p:nvSpPr>
        <p:spPr>
          <a:xfrm>
            <a:off x="1669433" y="5439687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#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D85B5A-246D-4A8E-A312-62B54512A06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238491-1102-4899-BCBE-EF079186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BE2CAB-E86E-44D5-9317-755B6268F56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80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19F6C1-34FE-4B9E-9AE7-B3D0ECD2D1D8}"/>
              </a:ext>
            </a:extLst>
          </p:cNvPr>
          <p:cNvSpPr/>
          <p:nvPr/>
        </p:nvSpPr>
        <p:spPr>
          <a:xfrm>
            <a:off x="678426" y="5500041"/>
            <a:ext cx="10835148" cy="8540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CE648-E046-4F16-8C4A-B1D62BA456E0}"/>
              </a:ext>
            </a:extLst>
          </p:cNvPr>
          <p:cNvSpPr/>
          <p:nvPr/>
        </p:nvSpPr>
        <p:spPr>
          <a:xfrm>
            <a:off x="446283" y="5665433"/>
            <a:ext cx="1129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“প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্বন্দ্বী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তব্যটি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AB522-297A-4983-BB77-90468E9AFD23}"/>
              </a:ext>
            </a:extLst>
          </p:cNvPr>
          <p:cNvSpPr/>
          <p:nvPr/>
        </p:nvSpPr>
        <p:spPr>
          <a:xfrm>
            <a:off x="2718619" y="518703"/>
            <a:ext cx="6754762" cy="803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75B8B6-7958-4DE0-8E32-95F56ACD6050}"/>
              </a:ext>
            </a:extLst>
          </p:cNvPr>
          <p:cNvSpPr/>
          <p:nvPr/>
        </p:nvSpPr>
        <p:spPr>
          <a:xfrm>
            <a:off x="4478594" y="503955"/>
            <a:ext cx="3234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Virus, covid19, coronavirus, home, work Free Icon of Corona Virus">
            <a:extLst>
              <a:ext uri="{FF2B5EF4-FFF2-40B4-BE49-F238E27FC236}">
                <a16:creationId xmlns:a16="http://schemas.microsoft.com/office/drawing/2014/main" id="{2BFF4D6B-CC8D-422C-8847-3222C8E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4889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94" y="1261915"/>
            <a:ext cx="4403518" cy="44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742B49-C134-4DED-A9F9-AF1DFF0FF2DF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319FCF-4F7D-4E48-94DE-A6667539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E9D649-DDF9-47C1-95D7-04B4D3CEDE3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26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FE20A2-933D-4350-8B02-5FE0271FD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6"/>
          <a:stretch/>
        </p:blipFill>
        <p:spPr>
          <a:xfrm rot="18268960" flipH="1">
            <a:off x="9757180" y="3402191"/>
            <a:ext cx="4151178" cy="3270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B994B9-2DE1-4F2E-BDDB-448CECFB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7"/>
          <a:stretch/>
        </p:blipFill>
        <p:spPr>
          <a:xfrm rot="18180575" flipH="1">
            <a:off x="-1531330" y="665224"/>
            <a:ext cx="3994063" cy="3270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73C42D-9182-4307-9641-15A4BD58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09" y="-1163119"/>
            <a:ext cx="12179391" cy="3270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9B63A-AA8B-47FE-BEAE-9F5216405424}"/>
              </a:ext>
            </a:extLst>
          </p:cNvPr>
          <p:cNvSpPr txBox="1"/>
          <p:nvPr/>
        </p:nvSpPr>
        <p:spPr>
          <a:xfrm>
            <a:off x="1618021" y="2107359"/>
            <a:ext cx="85245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solidFill>
                  <a:srgbClr val="96C7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>
                <a:solidFill>
                  <a:srgbClr val="F70D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23900" b="1" dirty="0" err="1">
                <a:solidFill>
                  <a:srgbClr val="7761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3900" b="1" dirty="0" err="1">
                <a:solidFill>
                  <a:srgbClr val="5ACE5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3900" b="1" dirty="0">
                <a:solidFill>
                  <a:srgbClr val="96C7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6741C2-5C43-4039-92EE-F7D55A949B4E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9C4F9D-0E69-47F9-959A-73D84732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4877D4-ABCF-479E-9B42-67369C8BCF9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3B760B2-4FE2-4726-A017-0C7C7D6EA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04" y="1345481"/>
            <a:ext cx="3310995" cy="2523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27476-D2F9-4E55-B41A-D0C89C939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609" y="4750641"/>
            <a:ext cx="12179391" cy="3270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FF6090-136B-468B-9F0C-98BA5C19C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6809" y="5003873"/>
            <a:ext cx="2577792" cy="19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2BB767-917B-4DDD-AEA2-97C7B57EEB1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07F080-8233-426F-88A4-2F83E320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82BE6D-CF15-476F-9B03-A16AF7AA3F4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সংলাপ হবে সবার সঙ্গে">
            <a:extLst>
              <a:ext uri="{FF2B5EF4-FFF2-40B4-BE49-F238E27FC236}">
                <a16:creationId xmlns:a16="http://schemas.microsoft.com/office/drawing/2014/main" id="{96199BA8-6830-4DBF-8D22-C1B181DB8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r="2158"/>
          <a:stretch/>
        </p:blipFill>
        <p:spPr bwMode="auto">
          <a:xfrm>
            <a:off x="7588032" y="1748976"/>
            <a:ext cx="3360048" cy="3360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অস্তিত্ব রক্ষার আগামী জাতীয় নির্বাচন">
            <a:extLst>
              <a:ext uri="{FF2B5EF4-FFF2-40B4-BE49-F238E27FC236}">
                <a16:creationId xmlns:a16="http://schemas.microsoft.com/office/drawing/2014/main" id="{925A4109-C3D3-40EB-9DAC-9DD72BE93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r="608"/>
          <a:stretch/>
        </p:blipFill>
        <p:spPr bwMode="auto">
          <a:xfrm>
            <a:off x="1243920" y="1748976"/>
            <a:ext cx="3360050" cy="3360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ED1D6-E85B-4826-BCBD-1B2C87F7445B}"/>
              </a:ext>
            </a:extLst>
          </p:cNvPr>
          <p:cNvSpPr txBox="1"/>
          <p:nvPr/>
        </p:nvSpPr>
        <p:spPr>
          <a:xfrm>
            <a:off x="917730" y="5445438"/>
            <a:ext cx="401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198880-9570-4B35-950E-876D3E165B3C}"/>
              </a:ext>
            </a:extLst>
          </p:cNvPr>
          <p:cNvGrpSpPr/>
          <p:nvPr/>
        </p:nvGrpSpPr>
        <p:grpSpPr>
          <a:xfrm>
            <a:off x="2310583" y="263077"/>
            <a:ext cx="7570836" cy="786235"/>
            <a:chOff x="2310583" y="263077"/>
            <a:chExt cx="7570836" cy="7862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FC93ACE-628D-489A-B1BF-05DB00350332}"/>
                </a:ext>
              </a:extLst>
            </p:cNvPr>
            <p:cNvSpPr/>
            <p:nvPr/>
          </p:nvSpPr>
          <p:spPr>
            <a:xfrm>
              <a:off x="2310583" y="263077"/>
              <a:ext cx="7570836" cy="78623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6565FF"/>
                </a:gs>
                <a:gs pos="0">
                  <a:srgbClr val="5353FF"/>
                </a:gs>
                <a:gs pos="19000">
                  <a:srgbClr val="00009A"/>
                </a:gs>
                <a:gs pos="76000">
                  <a:srgbClr val="00007E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E06E65-4208-4A6C-A069-88293A81F637}"/>
                </a:ext>
              </a:extLst>
            </p:cNvPr>
            <p:cNvSpPr txBox="1"/>
            <p:nvPr/>
          </p:nvSpPr>
          <p:spPr>
            <a:xfrm>
              <a:off x="2590801" y="297182"/>
              <a:ext cx="7010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ধিকা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D8B96F-CBB0-4EA8-8FBD-7A3F744278DA}"/>
              </a:ext>
            </a:extLst>
          </p:cNvPr>
          <p:cNvCxnSpPr>
            <a:stCxn id="3076" idx="6"/>
          </p:cNvCxnSpPr>
          <p:nvPr/>
        </p:nvCxnSpPr>
        <p:spPr>
          <a:xfrm>
            <a:off x="4603970" y="3429000"/>
            <a:ext cx="29840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8C7615-59F7-4FD5-9923-FB138A4B913C}"/>
              </a:ext>
            </a:extLst>
          </p:cNvPr>
          <p:cNvSpPr txBox="1"/>
          <p:nvPr/>
        </p:nvSpPr>
        <p:spPr>
          <a:xfrm>
            <a:off x="6929133" y="5445438"/>
            <a:ext cx="467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র্দিষ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ধিবা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7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536C82-6D05-4F6E-B7A3-8B4F2D7C017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6FD945-E0F0-4766-A59E-8BC77E2D9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6F171C-0EF9-4079-A95B-9B025E362BC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বাংলাদেশের জাতীয় নির্বাচন সুষ্ঠু ...">
            <a:extLst>
              <a:ext uri="{FF2B5EF4-FFF2-40B4-BE49-F238E27FC236}">
                <a16:creationId xmlns:a16="http://schemas.microsoft.com/office/drawing/2014/main" id="{A14B2FF8-1F07-4FD5-B50B-07A2206F1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4615"/>
          <a:stretch/>
        </p:blipFill>
        <p:spPr bwMode="auto">
          <a:xfrm>
            <a:off x="1290522" y="1877347"/>
            <a:ext cx="3706312" cy="370631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জাতীয় সংসদ নির্বাচনে ...">
            <a:extLst>
              <a:ext uri="{FF2B5EF4-FFF2-40B4-BE49-F238E27FC236}">
                <a16:creationId xmlns:a16="http://schemas.microsoft.com/office/drawing/2014/main" id="{CE6AB5E9-2E0B-4361-A059-86E550191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4615"/>
          <a:stretch/>
        </p:blipFill>
        <p:spPr bwMode="auto">
          <a:xfrm>
            <a:off x="7423767" y="1877347"/>
            <a:ext cx="3706312" cy="370631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113525-BA9F-4339-8816-FEBA9ADA26C1}"/>
              </a:ext>
            </a:extLst>
          </p:cNvPr>
          <p:cNvCxnSpPr>
            <a:stCxn id="4098" idx="6"/>
            <a:endCxn id="4100" idx="2"/>
          </p:cNvCxnSpPr>
          <p:nvPr/>
        </p:nvCxnSpPr>
        <p:spPr>
          <a:xfrm>
            <a:off x="4996834" y="3730503"/>
            <a:ext cx="24269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9AB880-1D35-4E5D-9AB4-29B4C6E8B5E7}"/>
              </a:ext>
            </a:extLst>
          </p:cNvPr>
          <p:cNvGrpSpPr/>
          <p:nvPr/>
        </p:nvGrpSpPr>
        <p:grpSpPr>
          <a:xfrm>
            <a:off x="2310583" y="263077"/>
            <a:ext cx="7570836" cy="786235"/>
            <a:chOff x="2310583" y="263077"/>
            <a:chExt cx="7570836" cy="78623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A87D1EC-205F-4C74-83F9-BA16E6FC4A21}"/>
                </a:ext>
              </a:extLst>
            </p:cNvPr>
            <p:cNvSpPr/>
            <p:nvPr/>
          </p:nvSpPr>
          <p:spPr>
            <a:xfrm>
              <a:off x="2310583" y="263077"/>
              <a:ext cx="7570836" cy="78623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6565FF"/>
                </a:gs>
                <a:gs pos="0">
                  <a:srgbClr val="5353FF"/>
                </a:gs>
                <a:gs pos="19000">
                  <a:srgbClr val="00009A"/>
                </a:gs>
                <a:gs pos="76000">
                  <a:srgbClr val="00007E"/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3E4663-5210-4807-867E-2C18503DFF1A}"/>
                </a:ext>
              </a:extLst>
            </p:cNvPr>
            <p:cNvSpPr txBox="1"/>
            <p:nvPr/>
          </p:nvSpPr>
          <p:spPr>
            <a:xfrm>
              <a:off x="2590801" y="356174"/>
              <a:ext cx="701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প্রার্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্বাচন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গেলে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আবশ্যক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0CE0EF-611D-4FA2-9F0A-E8C05F526E5E}"/>
              </a:ext>
            </a:extLst>
          </p:cNvPr>
          <p:cNvSpPr txBox="1"/>
          <p:nvPr/>
        </p:nvSpPr>
        <p:spPr>
          <a:xfrm>
            <a:off x="1553124" y="5725406"/>
            <a:ext cx="318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29F28-CA0B-4635-88EC-773F979CA138}"/>
              </a:ext>
            </a:extLst>
          </p:cNvPr>
          <p:cNvSpPr txBox="1"/>
          <p:nvPr/>
        </p:nvSpPr>
        <p:spPr>
          <a:xfrm>
            <a:off x="7686369" y="5725406"/>
            <a:ext cx="3181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6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E21C2A-4D69-471B-A8B2-BECCAE25029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6ADBC8-04BB-4E0E-B55B-A8CD7DD8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281713-C7CC-4381-BB0C-B4A33E29036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Voting Rubber Stamp - Voting Icon Png | Transparent PNG Download ...">
            <a:extLst>
              <a:ext uri="{FF2B5EF4-FFF2-40B4-BE49-F238E27FC236}">
                <a16:creationId xmlns:a16="http://schemas.microsoft.com/office/drawing/2014/main" id="{D0368E80-AB22-468A-A533-EF4DC81C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9" b="930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83" t="-795" r="15101" b="3319"/>
          <a:stretch/>
        </p:blipFill>
        <p:spPr bwMode="auto">
          <a:xfrm>
            <a:off x="856042" y="1436655"/>
            <a:ext cx="3984691" cy="3984691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EFE9E-9CF0-4D79-9B67-76D21D7C70C2}"/>
              </a:ext>
            </a:extLst>
          </p:cNvPr>
          <p:cNvSpPr txBox="1"/>
          <p:nvPr/>
        </p:nvSpPr>
        <p:spPr>
          <a:xfrm>
            <a:off x="1655010" y="419002"/>
            <a:ext cx="8936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2054" name="Picture 6" descr="Vote Icon Png Download - Icono Elecciones Png PNG Image ...">
            <a:extLst>
              <a:ext uri="{FF2B5EF4-FFF2-40B4-BE49-F238E27FC236}">
                <a16:creationId xmlns:a16="http://schemas.microsoft.com/office/drawing/2014/main" id="{3B4A4FF8-A0D1-4E69-91AF-A2ED5EF1F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0" b="97558" l="854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87" r="-8090" b="-3706"/>
          <a:stretch/>
        </p:blipFill>
        <p:spPr bwMode="auto">
          <a:xfrm>
            <a:off x="7465076" y="1436654"/>
            <a:ext cx="3984691" cy="3984691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137D75-B8F4-412A-AF45-904011086E13}"/>
              </a:ext>
            </a:extLst>
          </p:cNvPr>
          <p:cNvCxnSpPr>
            <a:stCxn id="2052" idx="6"/>
            <a:endCxn id="2054" idx="2"/>
          </p:cNvCxnSpPr>
          <p:nvPr/>
        </p:nvCxnSpPr>
        <p:spPr>
          <a:xfrm flipV="1">
            <a:off x="4840733" y="3429000"/>
            <a:ext cx="2624343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7CC739-8EEC-4A4D-8494-8BFE6618F248}"/>
              </a:ext>
            </a:extLst>
          </p:cNvPr>
          <p:cNvSpPr txBox="1"/>
          <p:nvPr/>
        </p:nvSpPr>
        <p:spPr>
          <a:xfrm>
            <a:off x="3736991" y="5669556"/>
            <a:ext cx="477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1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C2EDD6-3A5F-44AC-B151-842FE9D152B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16A85C-D9B3-4093-9C8E-7E2324FB0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EBBC1B-AB68-4651-BAA1-10A12BD69EB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6" descr="Vote Icon Png Download - Icono Elecciones Png PNG Image ...">
            <a:extLst>
              <a:ext uri="{FF2B5EF4-FFF2-40B4-BE49-F238E27FC236}">
                <a16:creationId xmlns:a16="http://schemas.microsoft.com/office/drawing/2014/main" id="{4E7873A8-D797-4812-AE03-F1CD0951F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0" b="97558" l="854" r="98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/>
        </p:blipFill>
        <p:spPr bwMode="auto">
          <a:xfrm>
            <a:off x="5510981" y="2177846"/>
            <a:ext cx="3500284" cy="350028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0DE5DE-85A7-442E-B90E-0B47D9985F07}"/>
              </a:ext>
            </a:extLst>
          </p:cNvPr>
          <p:cNvGrpSpPr/>
          <p:nvPr/>
        </p:nvGrpSpPr>
        <p:grpSpPr>
          <a:xfrm>
            <a:off x="1666568" y="304800"/>
            <a:ext cx="1887794" cy="1887794"/>
            <a:chOff x="958645" y="2138516"/>
            <a:chExt cx="1887794" cy="18877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216950-B127-4253-9E94-80E4D7F26A1E}"/>
                </a:ext>
              </a:extLst>
            </p:cNvPr>
            <p:cNvSpPr txBox="1"/>
            <p:nvPr/>
          </p:nvSpPr>
          <p:spPr>
            <a:xfrm>
              <a:off x="958645" y="2620748"/>
              <a:ext cx="18877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b="1" dirty="0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b="1" dirty="0" err="1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র্বাচন</a:t>
              </a:r>
              <a:r>
                <a:rPr lang="en-US" sz="5400" b="1" dirty="0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C10A17-7738-40D6-9E6F-2DC8169533B5}"/>
                </a:ext>
              </a:extLst>
            </p:cNvPr>
            <p:cNvSpPr/>
            <p:nvPr/>
          </p:nvSpPr>
          <p:spPr>
            <a:xfrm>
              <a:off x="958645" y="2138516"/>
              <a:ext cx="1887794" cy="18877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561E43-2840-4F74-91C2-20F4F3618205}"/>
              </a:ext>
            </a:extLst>
          </p:cNvPr>
          <p:cNvSpPr txBox="1"/>
          <p:nvPr/>
        </p:nvSpPr>
        <p:spPr>
          <a:xfrm>
            <a:off x="398110" y="2995195"/>
            <a:ext cx="500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A88ACA-9D48-41E1-9AF4-687B4953A2F9}"/>
              </a:ext>
            </a:extLst>
          </p:cNvPr>
          <p:cNvCxnSpPr>
            <a:stCxn id="11" idx="3"/>
            <a:endCxn id="10" idx="0"/>
          </p:cNvCxnSpPr>
          <p:nvPr/>
        </p:nvCxnSpPr>
        <p:spPr>
          <a:xfrm>
            <a:off x="3554362" y="1248697"/>
            <a:ext cx="3706761" cy="9291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6829FF7-B0AC-4AB4-858C-6C73F3F04526}"/>
              </a:ext>
            </a:extLst>
          </p:cNvPr>
          <p:cNvSpPr/>
          <p:nvPr/>
        </p:nvSpPr>
        <p:spPr>
          <a:xfrm rot="17559350">
            <a:off x="3580383" y="3082997"/>
            <a:ext cx="1214928" cy="2917222"/>
          </a:xfrm>
          <a:prstGeom prst="curvedRightArrow">
            <a:avLst>
              <a:gd name="adj1" fmla="val 27278"/>
              <a:gd name="adj2" fmla="val 50000"/>
              <a:gd name="adj3" fmla="val 25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62364-0FDD-41C6-9568-9E4A5C650C71}"/>
              </a:ext>
            </a:extLst>
          </p:cNvPr>
          <p:cNvSpPr txBox="1"/>
          <p:nvPr/>
        </p:nvSpPr>
        <p:spPr>
          <a:xfrm>
            <a:off x="1202584" y="5778938"/>
            <a:ext cx="978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ভোটদান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ন্দিতার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7132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5E7908-F55A-4869-816E-AE4F5F3B808E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26D610-24EA-4ED4-B27B-7CCC2FDC8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3D5F55-C1F0-427E-B24C-F8802646181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7E87A-6D4F-49FC-8643-DC580E34A685}"/>
              </a:ext>
            </a:extLst>
          </p:cNvPr>
          <p:cNvGrpSpPr/>
          <p:nvPr/>
        </p:nvGrpSpPr>
        <p:grpSpPr>
          <a:xfrm>
            <a:off x="2719305" y="2112104"/>
            <a:ext cx="8396331" cy="964947"/>
            <a:chOff x="5237480" y="4063769"/>
            <a:chExt cx="8396331" cy="964947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B9EE2074-EDC7-4BE4-86B1-AD6CCADF008C}"/>
                </a:ext>
              </a:extLst>
            </p:cNvPr>
            <p:cNvSpPr/>
            <p:nvPr/>
          </p:nvSpPr>
          <p:spPr>
            <a:xfrm flipV="1">
              <a:off x="5317016" y="4063769"/>
              <a:ext cx="8316795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FF2F2F"/>
                </a:gs>
                <a:gs pos="0">
                  <a:srgbClr val="FF0000"/>
                </a:gs>
                <a:gs pos="100000">
                  <a:srgbClr val="FFB9B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7F40C1E0-FB87-4E53-8C44-4AE831A3F2C3}"/>
                </a:ext>
              </a:extLst>
            </p:cNvPr>
            <p:cNvSpPr/>
            <p:nvPr/>
          </p:nvSpPr>
          <p:spPr>
            <a:xfrm flipH="1"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0">
                  <a:srgbClr val="FF0000"/>
                </a:gs>
                <a:gs pos="44000">
                  <a:srgbClr val="FF4343"/>
                </a:gs>
                <a:gs pos="100000">
                  <a:srgbClr val="FFBDBD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C13E2E-36F3-4185-85A3-35CDFA204DEC}"/>
              </a:ext>
            </a:extLst>
          </p:cNvPr>
          <p:cNvSpPr txBox="1"/>
          <p:nvPr/>
        </p:nvSpPr>
        <p:spPr>
          <a:xfrm>
            <a:off x="3733562" y="2309513"/>
            <a:ext cx="467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435CA0-79FD-4F8C-9177-2C566C5E161D}"/>
              </a:ext>
            </a:extLst>
          </p:cNvPr>
          <p:cNvGrpSpPr/>
          <p:nvPr/>
        </p:nvGrpSpPr>
        <p:grpSpPr>
          <a:xfrm>
            <a:off x="2774730" y="3168736"/>
            <a:ext cx="8340906" cy="964946"/>
            <a:chOff x="5237480" y="4063770"/>
            <a:chExt cx="7380293" cy="964946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31EDC95A-F020-4DDB-A4D0-81A72393686F}"/>
                </a:ext>
              </a:extLst>
            </p:cNvPr>
            <p:cNvSpPr/>
            <p:nvPr/>
          </p:nvSpPr>
          <p:spPr>
            <a:xfrm flipV="1">
              <a:off x="5317016" y="4063770"/>
              <a:ext cx="7300757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FF2F2F"/>
                </a:gs>
                <a:gs pos="0">
                  <a:srgbClr val="FF0000"/>
                </a:gs>
                <a:gs pos="100000">
                  <a:srgbClr val="FFB9B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7F4E6A8E-58D9-496C-A2DF-BD0B3D5ACE98}"/>
                </a:ext>
              </a:extLst>
            </p:cNvPr>
            <p:cNvSpPr/>
            <p:nvPr/>
          </p:nvSpPr>
          <p:spPr>
            <a:xfrm flipH="1"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0">
                  <a:srgbClr val="FF0000"/>
                </a:gs>
                <a:gs pos="44000">
                  <a:srgbClr val="FF4343"/>
                </a:gs>
                <a:gs pos="100000">
                  <a:srgbClr val="FFBDBD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45F9CA-8020-4466-9344-4927DABE868A}"/>
              </a:ext>
            </a:extLst>
          </p:cNvPr>
          <p:cNvSpPr txBox="1"/>
          <p:nvPr/>
        </p:nvSpPr>
        <p:spPr>
          <a:xfrm>
            <a:off x="3733562" y="3436733"/>
            <a:ext cx="740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17BB19-AB6D-4D29-875F-690A4A4B0A70}"/>
              </a:ext>
            </a:extLst>
          </p:cNvPr>
          <p:cNvGrpSpPr/>
          <p:nvPr/>
        </p:nvGrpSpPr>
        <p:grpSpPr>
          <a:xfrm>
            <a:off x="2854267" y="4225366"/>
            <a:ext cx="8261369" cy="964947"/>
            <a:chOff x="5237480" y="4063769"/>
            <a:chExt cx="8261369" cy="964947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0AD0489D-BE57-4921-AB13-50B1C8B333A8}"/>
                </a:ext>
              </a:extLst>
            </p:cNvPr>
            <p:cNvSpPr/>
            <p:nvPr/>
          </p:nvSpPr>
          <p:spPr>
            <a:xfrm flipV="1">
              <a:off x="5317016" y="4063769"/>
              <a:ext cx="8181833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FF2F2F"/>
                </a:gs>
                <a:gs pos="0">
                  <a:srgbClr val="FF0000"/>
                </a:gs>
                <a:gs pos="100000">
                  <a:srgbClr val="FFB9B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E399ACAB-FCBB-484F-A5A4-A1E5802C5839}"/>
                </a:ext>
              </a:extLst>
            </p:cNvPr>
            <p:cNvSpPr/>
            <p:nvPr/>
          </p:nvSpPr>
          <p:spPr>
            <a:xfrm flipH="1"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0">
                  <a:srgbClr val="FF0000"/>
                </a:gs>
                <a:gs pos="44000">
                  <a:srgbClr val="FF4343"/>
                </a:gs>
                <a:gs pos="100000">
                  <a:srgbClr val="FFBDBD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57814EB-6206-4228-9762-C049BF1F3DBE}"/>
              </a:ext>
            </a:extLst>
          </p:cNvPr>
          <p:cNvSpPr txBox="1"/>
          <p:nvPr/>
        </p:nvSpPr>
        <p:spPr>
          <a:xfrm>
            <a:off x="3733562" y="4507786"/>
            <a:ext cx="71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A5B7FA-E29A-4838-A4EF-4B130978085D}"/>
              </a:ext>
            </a:extLst>
          </p:cNvPr>
          <p:cNvGrpSpPr/>
          <p:nvPr/>
        </p:nvGrpSpPr>
        <p:grpSpPr>
          <a:xfrm>
            <a:off x="2854266" y="5283114"/>
            <a:ext cx="8261369" cy="964947"/>
            <a:chOff x="5237480" y="4063769"/>
            <a:chExt cx="8261369" cy="964947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721A2105-5F9F-464E-869F-44AFE562AE76}"/>
                </a:ext>
              </a:extLst>
            </p:cNvPr>
            <p:cNvSpPr/>
            <p:nvPr/>
          </p:nvSpPr>
          <p:spPr>
            <a:xfrm flipV="1">
              <a:off x="5317016" y="4063769"/>
              <a:ext cx="8181833" cy="881609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6000">
                  <a:srgbClr val="FF2F2F"/>
                </a:gs>
                <a:gs pos="0">
                  <a:srgbClr val="FF0000"/>
                </a:gs>
                <a:gs pos="100000">
                  <a:srgbClr val="FFB9B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1FC59419-187E-4A70-B0AE-2765C95B942D}"/>
                </a:ext>
              </a:extLst>
            </p:cNvPr>
            <p:cNvSpPr/>
            <p:nvPr/>
          </p:nvSpPr>
          <p:spPr>
            <a:xfrm flipH="1">
              <a:off x="5237480" y="4063772"/>
              <a:ext cx="858520" cy="964944"/>
            </a:xfrm>
            <a:prstGeom prst="round2DiagRect">
              <a:avLst>
                <a:gd name="adj1" fmla="val 43844"/>
                <a:gd name="adj2" fmla="val 0"/>
              </a:avLst>
            </a:prstGeom>
            <a:gradFill>
              <a:gsLst>
                <a:gs pos="0">
                  <a:srgbClr val="FF0000"/>
                </a:gs>
                <a:gs pos="44000">
                  <a:srgbClr val="FF4343"/>
                </a:gs>
                <a:gs pos="100000">
                  <a:srgbClr val="FFBDBD"/>
                </a:gs>
              </a:gsLst>
              <a:lin ang="18600000" scaled="0"/>
            </a:gradFill>
            <a:ln>
              <a:noFill/>
            </a:ln>
            <a:effectLst>
              <a:outerShdw blurRad="76200" dir="3600000" sx="106000" sy="106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A752FB6-2679-4AAF-A616-906D29CFCCE1}"/>
              </a:ext>
            </a:extLst>
          </p:cNvPr>
          <p:cNvSpPr txBox="1"/>
          <p:nvPr/>
        </p:nvSpPr>
        <p:spPr>
          <a:xfrm>
            <a:off x="3733562" y="5539253"/>
            <a:ext cx="74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ন্দ্বিতার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95D52-4242-4B3D-AFF8-81687ADA18C0}"/>
              </a:ext>
            </a:extLst>
          </p:cNvPr>
          <p:cNvSpPr txBox="1"/>
          <p:nvPr/>
        </p:nvSpPr>
        <p:spPr>
          <a:xfrm>
            <a:off x="2940818" y="1981201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1E4FEB-4D1B-4CE2-BCCC-80AAF724C8D1}"/>
              </a:ext>
            </a:extLst>
          </p:cNvPr>
          <p:cNvSpPr txBox="1"/>
          <p:nvPr/>
        </p:nvSpPr>
        <p:spPr>
          <a:xfrm>
            <a:off x="2940818" y="2986935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F06D7A-3780-4ECE-B7B5-6070A841096D}"/>
              </a:ext>
            </a:extLst>
          </p:cNvPr>
          <p:cNvSpPr txBox="1"/>
          <p:nvPr/>
        </p:nvSpPr>
        <p:spPr>
          <a:xfrm>
            <a:off x="2966390" y="4025451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0635E9-34FC-4931-8437-74B631AC8D44}"/>
              </a:ext>
            </a:extLst>
          </p:cNvPr>
          <p:cNvSpPr txBox="1"/>
          <p:nvPr/>
        </p:nvSpPr>
        <p:spPr>
          <a:xfrm>
            <a:off x="3002937" y="5145485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DDF1B3-C21F-46FE-80C4-9D63AC9B16BB}"/>
              </a:ext>
            </a:extLst>
          </p:cNvPr>
          <p:cNvGrpSpPr/>
          <p:nvPr/>
        </p:nvGrpSpPr>
        <p:grpSpPr>
          <a:xfrm>
            <a:off x="6001970" y="351044"/>
            <a:ext cx="1509486" cy="1509486"/>
            <a:chOff x="5250578" y="183884"/>
            <a:chExt cx="1509486" cy="150948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AFB774-FA4B-4526-BBBC-7A536DE91343}"/>
                </a:ext>
              </a:extLst>
            </p:cNvPr>
            <p:cNvSpPr/>
            <p:nvPr/>
          </p:nvSpPr>
          <p:spPr>
            <a:xfrm>
              <a:off x="5250578" y="183884"/>
              <a:ext cx="1509486" cy="1509486"/>
            </a:xfrm>
            <a:prstGeom prst="ellipse">
              <a:avLst/>
            </a:prstGeom>
            <a:gradFill flip="none" rotWithShape="1">
              <a:gsLst>
                <a:gs pos="40000">
                  <a:srgbClr val="C80000"/>
                </a:gs>
                <a:gs pos="0">
                  <a:srgbClr val="D00606"/>
                </a:gs>
                <a:gs pos="93000">
                  <a:srgbClr val="70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D90226-8B9C-4954-99CE-4B7000FF87F6}"/>
                </a:ext>
              </a:extLst>
            </p:cNvPr>
            <p:cNvSpPr txBox="1"/>
            <p:nvPr/>
          </p:nvSpPr>
          <p:spPr>
            <a:xfrm>
              <a:off x="5250578" y="689342"/>
              <a:ext cx="1509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08B2406-ED7A-4917-8862-A014DAC61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8" y="615874"/>
            <a:ext cx="4520081" cy="56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9052FF-B0A5-4FD1-BAA1-D15108B4DE7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6FB714-687E-4ADA-A310-54CBCD9B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CAEB642-3998-41B7-932C-FAE466F9C16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8DEBB4D-EB40-40F2-8139-C806270F9EB8}"/>
              </a:ext>
            </a:extLst>
          </p:cNvPr>
          <p:cNvSpPr/>
          <p:nvPr/>
        </p:nvSpPr>
        <p:spPr>
          <a:xfrm>
            <a:off x="1110477" y="5208523"/>
            <a:ext cx="9971046" cy="120032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just"/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 হলো সিদ্ধান্ত গ্রহণের এমন একটি আনুষ্ঠানিক প্রক্রি</a:t>
            </a:r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যার মাধ্যমে জনগণ প্রশাসনিক কাজের জন্য একজন প্রতিনিধিকে বেছে নে</a:t>
            </a:r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89278E-F1ED-4A14-9229-E3FEF71FB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4294413" y="1049312"/>
            <a:ext cx="3603174" cy="360317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8374100-569D-4801-A20C-A1619EDAF236}"/>
              </a:ext>
            </a:extLst>
          </p:cNvPr>
          <p:cNvGrpSpPr/>
          <p:nvPr/>
        </p:nvGrpSpPr>
        <p:grpSpPr>
          <a:xfrm>
            <a:off x="790373" y="304800"/>
            <a:ext cx="1887794" cy="1887794"/>
            <a:chOff x="958645" y="2138516"/>
            <a:chExt cx="1887794" cy="18877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F1C301-2D0C-4A8B-A2AF-87FC7B980706}"/>
                </a:ext>
              </a:extLst>
            </p:cNvPr>
            <p:cNvSpPr txBox="1"/>
            <p:nvPr/>
          </p:nvSpPr>
          <p:spPr>
            <a:xfrm>
              <a:off x="958645" y="2620748"/>
              <a:ext cx="18877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b="1" dirty="0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b="1" dirty="0" err="1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র্বাচন</a:t>
              </a:r>
              <a:r>
                <a:rPr lang="en-US" sz="5400" b="1" dirty="0">
                  <a:solidFill>
                    <a:srgbClr val="8D015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43FABB-2126-4E76-9119-C0D0675D1550}"/>
                </a:ext>
              </a:extLst>
            </p:cNvPr>
            <p:cNvSpPr/>
            <p:nvPr/>
          </p:nvSpPr>
          <p:spPr>
            <a:xfrm>
              <a:off x="958645" y="2138516"/>
              <a:ext cx="1887794" cy="18877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709C18-3E67-46C8-BB14-C4BAEC0BD8C9}"/>
              </a:ext>
            </a:extLst>
          </p:cNvPr>
          <p:cNvCxnSpPr>
            <a:stCxn id="8" idx="3"/>
            <a:endCxn id="1026" idx="2"/>
          </p:cNvCxnSpPr>
          <p:nvPr/>
        </p:nvCxnSpPr>
        <p:spPr>
          <a:xfrm>
            <a:off x="2678167" y="1248697"/>
            <a:ext cx="1616246" cy="16022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5 পরিমাপের একক (Units of measurements) – shdzmn ...">
            <a:extLst>
              <a:ext uri="{FF2B5EF4-FFF2-40B4-BE49-F238E27FC236}">
                <a16:creationId xmlns:a16="http://schemas.microsoft.com/office/drawing/2014/main" id="{B6D08D67-FD53-4793-9113-725A674C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" y="1099764"/>
            <a:ext cx="7020870" cy="57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1F4163-37A7-425A-9F8C-8B88FFB4462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F67DDB-488A-4384-84E1-A2C257AC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85EB920-C225-4D4B-99D1-6F27D020420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1E0E5F-ACE6-4275-9F95-909CAF00ACF0}"/>
              </a:ext>
            </a:extLst>
          </p:cNvPr>
          <p:cNvSpPr/>
          <p:nvPr/>
        </p:nvSpPr>
        <p:spPr>
          <a:xfrm>
            <a:off x="5958795" y="2735826"/>
            <a:ext cx="5678129" cy="69317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565FF"/>
              </a:gs>
              <a:gs pos="0">
                <a:srgbClr val="5353FF"/>
              </a:gs>
              <a:gs pos="19000">
                <a:srgbClr val="00009A"/>
              </a:gs>
              <a:gs pos="76000">
                <a:srgbClr val="00007E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35C68-F548-494C-982D-A48454E9FEC9}"/>
              </a:ext>
            </a:extLst>
          </p:cNvPr>
          <p:cNvSpPr txBox="1"/>
          <p:nvPr/>
        </p:nvSpPr>
        <p:spPr>
          <a:xfrm>
            <a:off x="7024686" y="2721114"/>
            <a:ext cx="354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2E2A5C-3DA0-47A0-8C12-5B17F7CBEA54}"/>
              </a:ext>
            </a:extLst>
          </p:cNvPr>
          <p:cNvSpPr/>
          <p:nvPr/>
        </p:nvSpPr>
        <p:spPr>
          <a:xfrm>
            <a:off x="6221807" y="3835267"/>
            <a:ext cx="5152106" cy="87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1F3FF"/>
              </a:gs>
              <a:gs pos="0">
                <a:srgbClr val="01F3FF"/>
              </a:gs>
              <a:gs pos="19000">
                <a:srgbClr val="00A6AF">
                  <a:alpha val="96000"/>
                </a:srgbClr>
              </a:gs>
              <a:gs pos="76000">
                <a:srgbClr val="00A6A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CDA0E-602B-495E-BE58-439F97FA6E9C}"/>
              </a:ext>
            </a:extLst>
          </p:cNvPr>
          <p:cNvSpPr txBox="1"/>
          <p:nvPr/>
        </p:nvSpPr>
        <p:spPr>
          <a:xfrm>
            <a:off x="5958795" y="3939916"/>
            <a:ext cx="567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026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1675</Words>
  <Application>Microsoft Office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Diamant handwriting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achintya</cp:lastModifiedBy>
  <cp:revision>194</cp:revision>
  <dcterms:created xsi:type="dcterms:W3CDTF">2020-04-24T11:26:26Z</dcterms:created>
  <dcterms:modified xsi:type="dcterms:W3CDTF">2020-05-01T06:36:39Z</dcterms:modified>
</cp:coreProperties>
</file>