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22"/>
  </p:notesMasterIdLst>
  <p:handoutMasterIdLst>
    <p:handoutMasterId r:id="rId23"/>
  </p:handoutMasterIdLst>
  <p:sldIdLst>
    <p:sldId id="288" r:id="rId2"/>
    <p:sldId id="289" r:id="rId3"/>
    <p:sldId id="290" r:id="rId4"/>
    <p:sldId id="291" r:id="rId5"/>
    <p:sldId id="273" r:id="rId6"/>
    <p:sldId id="292" r:id="rId7"/>
    <p:sldId id="282" r:id="rId8"/>
    <p:sldId id="293" r:id="rId9"/>
    <p:sldId id="262" r:id="rId10"/>
    <p:sldId id="263" r:id="rId11"/>
    <p:sldId id="294" r:id="rId12"/>
    <p:sldId id="264" r:id="rId13"/>
    <p:sldId id="272" r:id="rId14"/>
    <p:sldId id="295" r:id="rId15"/>
    <p:sldId id="296" r:id="rId16"/>
    <p:sldId id="297" r:id="rId17"/>
    <p:sldId id="299" r:id="rId18"/>
    <p:sldId id="298" r:id="rId19"/>
    <p:sldId id="300" r:id="rId20"/>
    <p:sldId id="30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913DD"/>
    <a:srgbClr val="2A12FF"/>
    <a:srgbClr val="F62010"/>
    <a:srgbClr val="D8F13F"/>
    <a:srgbClr val="CDE24E"/>
    <a:srgbClr val="42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B7510-1D76-4213-8B61-D5CE9C3EEC6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ECC988-C075-4F8B-BA91-9EE39831FB75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 পরিচিতি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84D78F-5B14-4A3C-A133-A4EA6B07823C}" type="parTrans" cxnId="{1D144F67-102B-46D2-A03B-EA34AD5833B1}">
      <dgm:prSet/>
      <dgm:spPr/>
      <dgm:t>
        <a:bodyPr/>
        <a:lstStyle/>
        <a:p>
          <a:endParaRPr lang="en-US" b="1"/>
        </a:p>
      </dgm:t>
    </dgm:pt>
    <dgm:pt modelId="{EA5C1DC8-83BB-4639-B900-9E6143514CCF}" type="sibTrans" cxnId="{1D144F67-102B-46D2-A03B-EA34AD5833B1}">
      <dgm:prSet/>
      <dgm:spPr/>
      <dgm:t>
        <a:bodyPr/>
        <a:lstStyle/>
        <a:p>
          <a:endParaRPr lang="en-US" b="1"/>
        </a:p>
      </dgm:t>
    </dgm:pt>
    <dgm:pt modelId="{F72F2E33-2F83-4A4A-BFBB-6B894056B1A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মোঃ ইকরাম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A79F01-2808-469D-967E-183C167DEAB0}" type="parTrans" cxnId="{324DAE65-8A19-4337-A929-8EBAC4CF0862}">
      <dgm:prSet/>
      <dgm:spPr/>
      <dgm:t>
        <a:bodyPr/>
        <a:lstStyle/>
        <a:p>
          <a:endParaRPr lang="en-US" b="1"/>
        </a:p>
      </dgm:t>
    </dgm:pt>
    <dgm:pt modelId="{60FE1873-A127-4CB5-96AA-2332216A5E5D}" type="sibTrans" cxnId="{324DAE65-8A19-4337-A929-8EBAC4CF0862}">
      <dgm:prSet/>
      <dgm:spPr/>
      <dgm:t>
        <a:bodyPr/>
        <a:lstStyle/>
        <a:p>
          <a:endParaRPr lang="en-US" b="1"/>
        </a:p>
      </dgm:t>
    </dgm:pt>
    <dgm:pt modelId="{556800CB-2E9D-4BB0-B5CE-5C399F01E9FD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সহকারি শিক্ষক(গণিত)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A6EA17-BCF6-497A-9AE4-301664883615}" type="parTrans" cxnId="{A9C38214-EF9A-4C8A-805D-66A85E09FF83}">
      <dgm:prSet/>
      <dgm:spPr/>
      <dgm:t>
        <a:bodyPr/>
        <a:lstStyle/>
        <a:p>
          <a:endParaRPr lang="en-US" b="1"/>
        </a:p>
      </dgm:t>
    </dgm:pt>
    <dgm:pt modelId="{7D09D400-6697-4292-BEC8-BEA1C9D21601}" type="sibTrans" cxnId="{A9C38214-EF9A-4C8A-805D-66A85E09FF83}">
      <dgm:prSet/>
      <dgm:spPr/>
      <dgm:t>
        <a:bodyPr/>
        <a:lstStyle/>
        <a:p>
          <a:endParaRPr lang="en-US" b="1"/>
        </a:p>
      </dgm:t>
    </dgm:pt>
    <dgm:pt modelId="{27DE725F-30A5-4E7A-BACB-CA910CBC75B5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F5EB03-747C-4186-A841-11E32888C12A}" type="parTrans" cxnId="{93158B85-44E0-4850-AA1A-5373F69F7F66}">
      <dgm:prSet/>
      <dgm:spPr/>
      <dgm:t>
        <a:bodyPr/>
        <a:lstStyle/>
        <a:p>
          <a:endParaRPr lang="en-US" b="1"/>
        </a:p>
      </dgm:t>
    </dgm:pt>
    <dgm:pt modelId="{AB590F8C-9E7B-46D9-A9F9-FC94439562EB}" type="sibTrans" cxnId="{93158B85-44E0-4850-AA1A-5373F69F7F66}">
      <dgm:prSet/>
      <dgm:spPr/>
      <dgm:t>
        <a:bodyPr/>
        <a:lstStyle/>
        <a:p>
          <a:endParaRPr lang="en-US" b="1"/>
        </a:p>
      </dgm:t>
    </dgm:pt>
    <dgm:pt modelId="{CCF1256B-84DD-4D90-B875-0DD9EDCFE4A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নবম শ্রেণি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1C9197-302B-4D0C-A04C-EAF8D6AFFD8E}" type="parTrans" cxnId="{9B66496B-1558-4A2C-BB08-C1BF695AA30F}">
      <dgm:prSet/>
      <dgm:spPr/>
      <dgm:t>
        <a:bodyPr/>
        <a:lstStyle/>
        <a:p>
          <a:endParaRPr lang="en-US" b="1"/>
        </a:p>
      </dgm:t>
    </dgm:pt>
    <dgm:pt modelId="{27FD1735-6823-428D-9560-94724EE7338E}" type="sibTrans" cxnId="{9B66496B-1558-4A2C-BB08-C1BF695AA30F}">
      <dgm:prSet/>
      <dgm:spPr/>
      <dgm:t>
        <a:bodyPr/>
        <a:lstStyle/>
        <a:p>
          <a:endParaRPr lang="en-US" b="1"/>
        </a:p>
      </dgm:t>
    </dgm:pt>
    <dgm:pt modelId="{4E3AD94A-13F7-4114-8910-0F7B6C9B406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গণিত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F9E39B-773D-404E-A373-95E09D6F3363}" type="parTrans" cxnId="{D0A7A14E-046C-4332-9C47-A75EB81AE8DD}">
      <dgm:prSet/>
      <dgm:spPr/>
      <dgm:t>
        <a:bodyPr/>
        <a:lstStyle/>
        <a:p>
          <a:endParaRPr lang="en-US" b="1"/>
        </a:p>
      </dgm:t>
    </dgm:pt>
    <dgm:pt modelId="{8ED27785-8DBD-471B-B17C-F9EA248FF7D4}" type="sibTrans" cxnId="{D0A7A14E-046C-4332-9C47-A75EB81AE8DD}">
      <dgm:prSet/>
      <dgm:spPr/>
      <dgm:t>
        <a:bodyPr/>
        <a:lstStyle/>
        <a:p>
          <a:endParaRPr lang="en-US" b="1"/>
        </a:p>
      </dgm:t>
    </dgm:pt>
    <dgm:pt modelId="{666E9B0F-6D96-4FE8-A5F7-2D986B64946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বখ্‌তিয়ার পাড়া চারপীর আউলিয়া আলিম মাদ্‌রাসা, আনোয়ারা, চট্টগ্রাম।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D777B6-C994-44F3-AE21-94B29D669CC3}" type="parTrans" cxnId="{544B2C9D-1474-49B3-B7E8-B696B5CEB500}">
      <dgm:prSet/>
      <dgm:spPr/>
      <dgm:t>
        <a:bodyPr/>
        <a:lstStyle/>
        <a:p>
          <a:endParaRPr lang="en-US" b="1"/>
        </a:p>
      </dgm:t>
    </dgm:pt>
    <dgm:pt modelId="{16C14F82-E1C9-4C43-ABC1-6E31C18527C4}" type="sibTrans" cxnId="{544B2C9D-1474-49B3-B7E8-B696B5CEB500}">
      <dgm:prSet/>
      <dgm:spPr/>
      <dgm:t>
        <a:bodyPr/>
        <a:lstStyle/>
        <a:p>
          <a:endParaRPr lang="en-US" b="1"/>
        </a:p>
      </dgm:t>
    </dgm:pt>
    <dgm:pt modelId="{FA50C85B-9B19-4CEC-A7E3-19C8564395F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মোবাঃ০১৬২৭৩৭৮৫২৩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3E5B54-03CB-42C8-9B11-CF5F5740CC58}" type="parTrans" cxnId="{896A438D-8CE2-477E-8C7E-EC9117BD78B3}">
      <dgm:prSet/>
      <dgm:spPr/>
      <dgm:t>
        <a:bodyPr/>
        <a:lstStyle/>
        <a:p>
          <a:endParaRPr lang="en-US" b="1"/>
        </a:p>
      </dgm:t>
    </dgm:pt>
    <dgm:pt modelId="{3A963D90-EB15-470E-8D24-EB0C7F4F4577}" type="sibTrans" cxnId="{896A438D-8CE2-477E-8C7E-EC9117BD78B3}">
      <dgm:prSet/>
      <dgm:spPr/>
      <dgm:t>
        <a:bodyPr/>
        <a:lstStyle/>
        <a:p>
          <a:endParaRPr lang="en-US" b="1"/>
        </a:p>
      </dgm:t>
    </dgm:pt>
    <dgm:pt modelId="{B631C6FF-4003-423F-AB3D-D3BC74E3D413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ই-মেইলঃ</a:t>
          </a:r>
          <a:r>
            <a:rPr lang="en-US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ikramjjgcc@gmail.com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0236C3-003B-4DEB-9CBD-59F71202ADDE}" type="parTrans" cxnId="{FC4606DF-34B5-4324-9FAA-65FAAFA1C1BF}">
      <dgm:prSet/>
      <dgm:spPr/>
      <dgm:t>
        <a:bodyPr/>
        <a:lstStyle/>
        <a:p>
          <a:endParaRPr lang="en-US" b="1"/>
        </a:p>
      </dgm:t>
    </dgm:pt>
    <dgm:pt modelId="{08147BA9-6CBB-4B0B-BB9B-3E8FABE07CD5}" type="sibTrans" cxnId="{FC4606DF-34B5-4324-9FAA-65FAAFA1C1BF}">
      <dgm:prSet/>
      <dgm:spPr/>
      <dgm:t>
        <a:bodyPr/>
        <a:lstStyle/>
        <a:p>
          <a:endParaRPr lang="en-US" b="1"/>
        </a:p>
      </dgm:t>
    </dgm:pt>
    <dgm:pt modelId="{B8FF55C1-BA81-4469-8638-6C687229BB9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9EE729-B90F-438E-96CC-0F778F6391A1}" type="parTrans" cxnId="{061ED650-8221-4F98-B89F-2F60433C0601}">
      <dgm:prSet/>
      <dgm:spPr/>
      <dgm:t>
        <a:bodyPr/>
        <a:lstStyle/>
        <a:p>
          <a:endParaRPr lang="en-US" b="1"/>
        </a:p>
      </dgm:t>
    </dgm:pt>
    <dgm:pt modelId="{78517CB9-AB5F-4118-9052-60247A6EDC12}" type="sibTrans" cxnId="{061ED650-8221-4F98-B89F-2F60433C0601}">
      <dgm:prSet/>
      <dgm:spPr/>
      <dgm:t>
        <a:bodyPr/>
        <a:lstStyle/>
        <a:p>
          <a:endParaRPr lang="en-US" b="1"/>
        </a:p>
      </dgm:t>
    </dgm:pt>
    <dgm:pt modelId="{B5A43585-A088-446D-8442-8BCA2551943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প্রথম অধ্যায়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4E1571-9301-4D9F-A6E8-7E3B52AE14D8}" type="parTrans" cxnId="{60710126-558C-4BC7-9849-FE58F339681B}">
      <dgm:prSet/>
      <dgm:spPr/>
      <dgm:t>
        <a:bodyPr/>
        <a:lstStyle/>
        <a:p>
          <a:endParaRPr lang="en-US" b="1"/>
        </a:p>
      </dgm:t>
    </dgm:pt>
    <dgm:pt modelId="{E6F13430-F881-4FDB-9A9F-7EC3D6B4F9F0}" type="sibTrans" cxnId="{60710126-558C-4BC7-9849-FE58F339681B}">
      <dgm:prSet/>
      <dgm:spPr/>
      <dgm:t>
        <a:bodyPr/>
        <a:lstStyle/>
        <a:p>
          <a:endParaRPr lang="en-US" b="1"/>
        </a:p>
      </dgm:t>
    </dgm:pt>
    <dgm:pt modelId="{8D119CFD-2A1A-4DBF-9B79-935FCDBAAA1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D190B6-AA4F-4B41-AEEA-845AD4F06231}" type="parTrans" cxnId="{1B11D612-03A9-43A1-9336-50482574D4D3}">
      <dgm:prSet/>
      <dgm:spPr/>
      <dgm:t>
        <a:bodyPr/>
        <a:lstStyle/>
        <a:p>
          <a:endParaRPr lang="en-US" b="1"/>
        </a:p>
      </dgm:t>
    </dgm:pt>
    <dgm:pt modelId="{2D8CD456-4F57-4AB9-9B51-FE36FB0B1669}" type="sibTrans" cxnId="{1B11D612-03A9-43A1-9336-50482574D4D3}">
      <dgm:prSet/>
      <dgm:spPr/>
      <dgm:t>
        <a:bodyPr/>
        <a:lstStyle/>
        <a:p>
          <a:endParaRPr lang="en-US" b="1"/>
        </a:p>
      </dgm:t>
    </dgm:pt>
    <dgm:pt modelId="{ED2C3FDC-6949-40DB-9B15-C1026ED1B4A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962222-863D-4138-A20D-EBC63472ED50}" type="parTrans" cxnId="{59E8344B-0C52-4779-A8C6-02B57FBFAFC0}">
      <dgm:prSet/>
      <dgm:spPr/>
      <dgm:t>
        <a:bodyPr/>
        <a:lstStyle/>
        <a:p>
          <a:endParaRPr lang="en-US" b="1"/>
        </a:p>
      </dgm:t>
    </dgm:pt>
    <dgm:pt modelId="{EDF70692-513E-444B-A1AF-F1BBCC7F61B6}" type="sibTrans" cxnId="{59E8344B-0C52-4779-A8C6-02B57FBFAFC0}">
      <dgm:prSet/>
      <dgm:spPr/>
      <dgm:t>
        <a:bodyPr/>
        <a:lstStyle/>
        <a:p>
          <a:endParaRPr lang="en-US" b="1"/>
        </a:p>
      </dgm:t>
    </dgm:pt>
    <dgm:pt modelId="{769720E5-0B80-4F93-A8AA-8C8C4590DB8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বাস্তব সংখ্যা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6BCCBF-1920-446D-B880-0257822070A5}" type="parTrans" cxnId="{A7DA0CB0-B63C-4EAD-9604-E99BEDA67A44}">
      <dgm:prSet/>
      <dgm:spPr/>
      <dgm:t>
        <a:bodyPr/>
        <a:lstStyle/>
        <a:p>
          <a:endParaRPr lang="en-US" b="1"/>
        </a:p>
      </dgm:t>
    </dgm:pt>
    <dgm:pt modelId="{059D9D3D-A98D-46DF-BA2C-BD4331C6AC70}" type="sibTrans" cxnId="{A7DA0CB0-B63C-4EAD-9604-E99BEDA67A44}">
      <dgm:prSet/>
      <dgm:spPr/>
      <dgm:t>
        <a:bodyPr/>
        <a:lstStyle/>
        <a:p>
          <a:endParaRPr lang="en-US" b="1"/>
        </a:p>
      </dgm:t>
    </dgm:pt>
    <dgm:pt modelId="{D10F9D95-DA64-45CD-AE61-C0260449747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1835B7-DCDA-46DC-8225-ED1C6C042EA9}" type="parTrans" cxnId="{F5BD86C3-ECC0-43E3-B54D-B8A4D3660D73}">
      <dgm:prSet/>
      <dgm:spPr/>
      <dgm:t>
        <a:bodyPr/>
        <a:lstStyle/>
        <a:p>
          <a:endParaRPr lang="en-US" b="1"/>
        </a:p>
      </dgm:t>
    </dgm:pt>
    <dgm:pt modelId="{6BAE5019-9A2E-485A-A957-9F2464A696CD}" type="sibTrans" cxnId="{F5BD86C3-ECC0-43E3-B54D-B8A4D3660D73}">
      <dgm:prSet/>
      <dgm:spPr/>
      <dgm:t>
        <a:bodyPr/>
        <a:lstStyle/>
        <a:p>
          <a:endParaRPr lang="en-US" b="1"/>
        </a:p>
      </dgm:t>
    </dgm:pt>
    <dgm:pt modelId="{C153FE7E-898A-4173-A110-FB40F5CBD0B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142FE6-1ED4-4FF5-A235-62AE0ECD60E5}" type="parTrans" cxnId="{4D05139D-A475-4FDA-8A60-C9068A62F3ED}">
      <dgm:prSet/>
      <dgm:spPr/>
      <dgm:t>
        <a:bodyPr/>
        <a:lstStyle/>
        <a:p>
          <a:endParaRPr lang="en-US" b="1"/>
        </a:p>
      </dgm:t>
    </dgm:pt>
    <dgm:pt modelId="{854DE960-2B14-4B7D-8F72-CD13386199F3}" type="sibTrans" cxnId="{4D05139D-A475-4FDA-8A60-C9068A62F3ED}">
      <dgm:prSet/>
      <dgm:spPr/>
      <dgm:t>
        <a:bodyPr/>
        <a:lstStyle/>
        <a:p>
          <a:endParaRPr lang="en-US" b="1"/>
        </a:p>
      </dgm:t>
    </dgm:pt>
    <dgm:pt modelId="{DB31F81A-AE6A-48E1-9C72-49D941B668B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৫০ মিনিট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E0278C-2E0F-42FD-9E0E-7921A25F3067}" type="parTrans" cxnId="{23DC9BDA-E115-4CD8-979A-AB6C1C2D7279}">
      <dgm:prSet/>
      <dgm:spPr/>
      <dgm:t>
        <a:bodyPr/>
        <a:lstStyle/>
        <a:p>
          <a:endParaRPr lang="en-US" b="1"/>
        </a:p>
      </dgm:t>
    </dgm:pt>
    <dgm:pt modelId="{ADBB89B0-68CD-49F2-9797-0FFE00B3D546}" type="sibTrans" cxnId="{23DC9BDA-E115-4CD8-979A-AB6C1C2D7279}">
      <dgm:prSet/>
      <dgm:spPr/>
      <dgm:t>
        <a:bodyPr/>
        <a:lstStyle/>
        <a:p>
          <a:endParaRPr lang="en-US" b="1"/>
        </a:p>
      </dgm:t>
    </dgm:pt>
    <dgm:pt modelId="{57E6E5B4-C433-4258-9865-6F8A0647F1B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০১/০৫/২০২০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5DCE76-E6ED-4F9F-9418-CFA995D34D37}" type="parTrans" cxnId="{47A56668-4D5A-4F7A-9E1A-D9747716678E}">
      <dgm:prSet/>
      <dgm:spPr/>
      <dgm:t>
        <a:bodyPr/>
        <a:lstStyle/>
        <a:p>
          <a:endParaRPr lang="en-US" b="1"/>
        </a:p>
      </dgm:t>
    </dgm:pt>
    <dgm:pt modelId="{7F2D5DAC-7FC5-4C76-92F6-F958BC5F5C8B}" type="sibTrans" cxnId="{47A56668-4D5A-4F7A-9E1A-D9747716678E}">
      <dgm:prSet/>
      <dgm:spPr/>
      <dgm:t>
        <a:bodyPr/>
        <a:lstStyle/>
        <a:p>
          <a:endParaRPr lang="en-US" b="1"/>
        </a:p>
      </dgm:t>
    </dgm:pt>
    <dgm:pt modelId="{863E821D-AF98-48C7-B864-215DECD5BA45}" type="pres">
      <dgm:prSet presAssocID="{ED5B7510-1D76-4213-8B61-D5CE9C3EEC6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4842CF-9B4A-4F30-909F-60D5F3C319C6}" type="pres">
      <dgm:prSet presAssocID="{02ECC988-C075-4F8B-BA91-9EE39831FB75}" presName="linNode" presStyleCnt="0"/>
      <dgm:spPr/>
    </dgm:pt>
    <dgm:pt modelId="{D1970517-8495-41C4-BEB7-88465730FFC2}" type="pres">
      <dgm:prSet presAssocID="{02ECC988-C075-4F8B-BA91-9EE39831FB75}" presName="parentShp" presStyleLbl="node1" presStyleIdx="0" presStyleCnt="2" custScaleX="56512" custScaleY="67307" custLinFactNeighborX="-7400" custLinFactNeighborY="6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067F1-0CE3-4E81-8238-B53FCF6A0940}" type="pres">
      <dgm:prSet presAssocID="{02ECC988-C075-4F8B-BA91-9EE39831FB75}" presName="childShp" presStyleLbl="bgAccFollowNode1" presStyleIdx="0" presStyleCnt="2" custScaleX="96072" custScaleY="100516" custLinFactNeighborX="-9705" custLinFactNeighborY="1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CD2E2-D39C-418C-8B5B-BE57E1D70180}" type="pres">
      <dgm:prSet presAssocID="{EA5C1DC8-83BB-4639-B900-9E6143514CCF}" presName="spacing" presStyleCnt="0"/>
      <dgm:spPr/>
    </dgm:pt>
    <dgm:pt modelId="{544B817C-8CDE-4DC8-AAEB-AF828D6F6DBB}" type="pres">
      <dgm:prSet presAssocID="{27DE725F-30A5-4E7A-BACB-CA910CBC75B5}" presName="linNode" presStyleCnt="0"/>
      <dgm:spPr/>
    </dgm:pt>
    <dgm:pt modelId="{CE472ABC-3369-4F14-B160-F8B81EA3B2BB}" type="pres">
      <dgm:prSet presAssocID="{27DE725F-30A5-4E7A-BACB-CA910CBC75B5}" presName="parentShp" presStyleLbl="node1" presStyleIdx="1" presStyleCnt="2" custScaleX="56993" custScaleY="57010" custLinFactNeighborX="4238" custLinFactNeighborY="-10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E6F69-24AC-4348-A9C2-7E611B8BAC83}" type="pres">
      <dgm:prSet presAssocID="{27DE725F-30A5-4E7A-BACB-CA910CBC75B5}" presName="childShp" presStyleLbl="bgAccFollowNode1" presStyleIdx="1" presStyleCnt="2" custScaleX="117916" custScaleY="105515" custLinFactNeighborX="66902" custLinFactNeighborY="-11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158B85-44E0-4850-AA1A-5373F69F7F66}" srcId="{ED5B7510-1D76-4213-8B61-D5CE9C3EEC63}" destId="{27DE725F-30A5-4E7A-BACB-CA910CBC75B5}" srcOrd="1" destOrd="0" parTransId="{83F5EB03-747C-4186-A841-11E32888C12A}" sibTransId="{AB590F8C-9E7B-46D9-A9F9-FC94439562EB}"/>
    <dgm:cxn modelId="{F5BD86C3-ECC0-43E3-B54D-B8A4D3660D73}" srcId="{27DE725F-30A5-4E7A-BACB-CA910CBC75B5}" destId="{D10F9D95-DA64-45CD-AE61-C02604497473}" srcOrd="7" destOrd="0" parTransId="{B41835B7-DCDA-46DC-8225-ED1C6C042EA9}" sibTransId="{6BAE5019-9A2E-485A-A957-9F2464A696CD}"/>
    <dgm:cxn modelId="{59E8344B-0C52-4779-A8C6-02B57FBFAFC0}" srcId="{27DE725F-30A5-4E7A-BACB-CA910CBC75B5}" destId="{ED2C3FDC-6949-40DB-9B15-C1026ED1B4AB}" srcOrd="8" destOrd="0" parTransId="{97962222-863D-4138-A20D-EBC63472ED50}" sibTransId="{EDF70692-513E-444B-A1AF-F1BBCC7F61B6}"/>
    <dgm:cxn modelId="{742E3866-E1C0-41D7-AF37-B90319A7B03F}" type="presOf" srcId="{B5A43585-A088-446D-8442-8BCA25519437}" destId="{B33E6F69-24AC-4348-A9C2-7E611B8BAC83}" srcOrd="0" destOrd="2" presId="urn:microsoft.com/office/officeart/2005/8/layout/vList6"/>
    <dgm:cxn modelId="{D1E8B5D1-B3B4-4AC6-A3F3-643ACA543529}" type="presOf" srcId="{DB31F81A-AE6A-48E1-9C72-49D941B668B2}" destId="{B33E6F69-24AC-4348-A9C2-7E611B8BAC83}" srcOrd="0" destOrd="4" presId="urn:microsoft.com/office/officeart/2005/8/layout/vList6"/>
    <dgm:cxn modelId="{DE9B028D-9463-4638-AC51-44BA27989EA6}" type="presOf" srcId="{27DE725F-30A5-4E7A-BACB-CA910CBC75B5}" destId="{CE472ABC-3369-4F14-B160-F8B81EA3B2BB}" srcOrd="0" destOrd="0" presId="urn:microsoft.com/office/officeart/2005/8/layout/vList6"/>
    <dgm:cxn modelId="{6C9D2EF2-E32C-40EC-BAE0-761E8885C6F2}" type="presOf" srcId="{57E6E5B4-C433-4258-9865-6F8A0647F1B2}" destId="{B33E6F69-24AC-4348-A9C2-7E611B8BAC83}" srcOrd="0" destOrd="5" presId="urn:microsoft.com/office/officeart/2005/8/layout/vList6"/>
    <dgm:cxn modelId="{0E0F52F2-1669-48AB-B30F-EE9F0C306B3C}" type="presOf" srcId="{666E9B0F-6D96-4FE8-A5F7-2D986B649460}" destId="{CBF067F1-0CE3-4E81-8238-B53FCF6A0940}" srcOrd="0" destOrd="2" presId="urn:microsoft.com/office/officeart/2005/8/layout/vList6"/>
    <dgm:cxn modelId="{E437FE36-52D4-4FEF-A314-276378DFB0F9}" type="presOf" srcId="{F72F2E33-2F83-4A4A-BFBB-6B894056B1AC}" destId="{CBF067F1-0CE3-4E81-8238-B53FCF6A0940}" srcOrd="0" destOrd="0" presId="urn:microsoft.com/office/officeart/2005/8/layout/vList6"/>
    <dgm:cxn modelId="{47A56668-4D5A-4F7A-9E1A-D9747716678E}" srcId="{27DE725F-30A5-4E7A-BACB-CA910CBC75B5}" destId="{57E6E5B4-C433-4258-9865-6F8A0647F1B2}" srcOrd="5" destOrd="0" parTransId="{895DCE76-E6ED-4F9F-9418-CFA995D34D37}" sibTransId="{7F2D5DAC-7FC5-4C76-92F6-F958BC5F5C8B}"/>
    <dgm:cxn modelId="{7F90ECF8-E196-4AD2-8E09-DD7E316AB1FA}" type="presOf" srcId="{FA50C85B-9B19-4CEC-A7E3-19C8564395F0}" destId="{CBF067F1-0CE3-4E81-8238-B53FCF6A0940}" srcOrd="0" destOrd="3" presId="urn:microsoft.com/office/officeart/2005/8/layout/vList6"/>
    <dgm:cxn modelId="{5605671E-DD82-4230-8FBB-5DED1562C0D6}" type="presOf" srcId="{769720E5-0B80-4F93-A8AA-8C8C4590DB80}" destId="{B33E6F69-24AC-4348-A9C2-7E611B8BAC83}" srcOrd="0" destOrd="3" presId="urn:microsoft.com/office/officeart/2005/8/layout/vList6"/>
    <dgm:cxn modelId="{F8E7C90E-6E29-4704-A446-ADD8F5E03F29}" type="presOf" srcId="{4E3AD94A-13F7-4114-8910-0F7B6C9B406A}" destId="{B33E6F69-24AC-4348-A9C2-7E611B8BAC83}" srcOrd="0" destOrd="1" presId="urn:microsoft.com/office/officeart/2005/8/layout/vList6"/>
    <dgm:cxn modelId="{A9C38214-EF9A-4C8A-805D-66A85E09FF83}" srcId="{02ECC988-C075-4F8B-BA91-9EE39831FB75}" destId="{556800CB-2E9D-4BB0-B5CE-5C399F01E9FD}" srcOrd="1" destOrd="0" parTransId="{E0A6EA17-BCF6-497A-9AE4-301664883615}" sibTransId="{7D09D400-6697-4292-BEC8-BEA1C9D21601}"/>
    <dgm:cxn modelId="{60710126-558C-4BC7-9849-FE58F339681B}" srcId="{27DE725F-30A5-4E7A-BACB-CA910CBC75B5}" destId="{B5A43585-A088-446D-8442-8BCA25519437}" srcOrd="2" destOrd="0" parTransId="{664E1571-9301-4D9F-A6E8-7E3B52AE14D8}" sibTransId="{E6F13430-F881-4FDB-9A9F-7EC3D6B4F9F0}"/>
    <dgm:cxn modelId="{9964EAAE-EF7F-476C-A437-8FD40709C23A}" type="presOf" srcId="{8D119CFD-2A1A-4DBF-9B79-935FCDBAAA1B}" destId="{B33E6F69-24AC-4348-A9C2-7E611B8BAC83}" srcOrd="0" destOrd="9" presId="urn:microsoft.com/office/officeart/2005/8/layout/vList6"/>
    <dgm:cxn modelId="{A7DA0CB0-B63C-4EAD-9604-E99BEDA67A44}" srcId="{27DE725F-30A5-4E7A-BACB-CA910CBC75B5}" destId="{769720E5-0B80-4F93-A8AA-8C8C4590DB80}" srcOrd="3" destOrd="0" parTransId="{AD6BCCBF-1920-446D-B880-0257822070A5}" sibTransId="{059D9D3D-A98D-46DF-BA2C-BD4331C6AC70}"/>
    <dgm:cxn modelId="{D8D5155C-70EE-4911-98BD-78DC92411F21}" type="presOf" srcId="{B631C6FF-4003-423F-AB3D-D3BC74E3D413}" destId="{CBF067F1-0CE3-4E81-8238-B53FCF6A0940}" srcOrd="0" destOrd="4" presId="urn:microsoft.com/office/officeart/2005/8/layout/vList6"/>
    <dgm:cxn modelId="{515EB343-7EF4-407F-8850-ABFB18885CF1}" type="presOf" srcId="{C153FE7E-898A-4173-A110-FB40F5CBD0B4}" destId="{B33E6F69-24AC-4348-A9C2-7E611B8BAC83}" srcOrd="0" destOrd="6" presId="urn:microsoft.com/office/officeart/2005/8/layout/vList6"/>
    <dgm:cxn modelId="{D0A7A14E-046C-4332-9C47-A75EB81AE8DD}" srcId="{27DE725F-30A5-4E7A-BACB-CA910CBC75B5}" destId="{4E3AD94A-13F7-4114-8910-0F7B6C9B406A}" srcOrd="1" destOrd="0" parTransId="{FEF9E39B-773D-404E-A373-95E09D6F3363}" sibTransId="{8ED27785-8DBD-471B-B17C-F9EA248FF7D4}"/>
    <dgm:cxn modelId="{FC4606DF-34B5-4324-9FAA-65FAAFA1C1BF}" srcId="{02ECC988-C075-4F8B-BA91-9EE39831FB75}" destId="{B631C6FF-4003-423F-AB3D-D3BC74E3D413}" srcOrd="4" destOrd="0" parTransId="{9E0236C3-003B-4DEB-9CBD-59F71202ADDE}" sibTransId="{08147BA9-6CBB-4B0B-BB9B-3E8FABE07CD5}"/>
    <dgm:cxn modelId="{F5AC8E0E-0512-40CA-92BC-64990ACAE0B6}" type="presOf" srcId="{CCF1256B-84DD-4D90-B875-0DD9EDCFE4AA}" destId="{B33E6F69-24AC-4348-A9C2-7E611B8BAC83}" srcOrd="0" destOrd="0" presId="urn:microsoft.com/office/officeart/2005/8/layout/vList6"/>
    <dgm:cxn modelId="{1B11D612-03A9-43A1-9336-50482574D4D3}" srcId="{27DE725F-30A5-4E7A-BACB-CA910CBC75B5}" destId="{8D119CFD-2A1A-4DBF-9B79-935FCDBAAA1B}" srcOrd="9" destOrd="0" parTransId="{A5D190B6-AA4F-4B41-AEEA-845AD4F06231}" sibTransId="{2D8CD456-4F57-4AB9-9B51-FE36FB0B1669}"/>
    <dgm:cxn modelId="{9B66496B-1558-4A2C-BB08-C1BF695AA30F}" srcId="{27DE725F-30A5-4E7A-BACB-CA910CBC75B5}" destId="{CCF1256B-84DD-4D90-B875-0DD9EDCFE4AA}" srcOrd="0" destOrd="0" parTransId="{D61C9197-302B-4D0C-A04C-EAF8D6AFFD8E}" sibTransId="{27FD1735-6823-428D-9560-94724EE7338E}"/>
    <dgm:cxn modelId="{544B2C9D-1474-49B3-B7E8-B696B5CEB500}" srcId="{02ECC988-C075-4F8B-BA91-9EE39831FB75}" destId="{666E9B0F-6D96-4FE8-A5F7-2D986B649460}" srcOrd="2" destOrd="0" parTransId="{BBD777B6-C994-44F3-AE21-94B29D669CC3}" sibTransId="{16C14F82-E1C9-4C43-ABC1-6E31C18527C4}"/>
    <dgm:cxn modelId="{4D05139D-A475-4FDA-8A60-C9068A62F3ED}" srcId="{27DE725F-30A5-4E7A-BACB-CA910CBC75B5}" destId="{C153FE7E-898A-4173-A110-FB40F5CBD0B4}" srcOrd="6" destOrd="0" parTransId="{64142FE6-1ED4-4FF5-A235-62AE0ECD60E5}" sibTransId="{854DE960-2B14-4B7D-8F72-CD13386199F3}"/>
    <dgm:cxn modelId="{23DC9BDA-E115-4CD8-979A-AB6C1C2D7279}" srcId="{27DE725F-30A5-4E7A-BACB-CA910CBC75B5}" destId="{DB31F81A-AE6A-48E1-9C72-49D941B668B2}" srcOrd="4" destOrd="0" parTransId="{0DE0278C-2E0F-42FD-9E0E-7921A25F3067}" sibTransId="{ADBB89B0-68CD-49F2-9797-0FFE00B3D546}"/>
    <dgm:cxn modelId="{1D144F67-102B-46D2-A03B-EA34AD5833B1}" srcId="{ED5B7510-1D76-4213-8B61-D5CE9C3EEC63}" destId="{02ECC988-C075-4F8B-BA91-9EE39831FB75}" srcOrd="0" destOrd="0" parTransId="{0684D78F-5B14-4A3C-A133-A4EA6B07823C}" sibTransId="{EA5C1DC8-83BB-4639-B900-9E6143514CCF}"/>
    <dgm:cxn modelId="{B3DCEE0E-8A14-4503-91C5-257B92E1E662}" type="presOf" srcId="{ED2C3FDC-6949-40DB-9B15-C1026ED1B4AB}" destId="{B33E6F69-24AC-4348-A9C2-7E611B8BAC83}" srcOrd="0" destOrd="8" presId="urn:microsoft.com/office/officeart/2005/8/layout/vList6"/>
    <dgm:cxn modelId="{324DAE65-8A19-4337-A929-8EBAC4CF0862}" srcId="{02ECC988-C075-4F8B-BA91-9EE39831FB75}" destId="{F72F2E33-2F83-4A4A-BFBB-6B894056B1AC}" srcOrd="0" destOrd="0" parTransId="{CFA79F01-2808-469D-967E-183C167DEAB0}" sibTransId="{60FE1873-A127-4CB5-96AA-2332216A5E5D}"/>
    <dgm:cxn modelId="{061ED650-8221-4F98-B89F-2F60433C0601}" srcId="{27DE725F-30A5-4E7A-BACB-CA910CBC75B5}" destId="{B8FF55C1-BA81-4469-8638-6C687229BB9F}" srcOrd="10" destOrd="0" parTransId="{849EE729-B90F-438E-96CC-0F778F6391A1}" sibTransId="{78517CB9-AB5F-4118-9052-60247A6EDC12}"/>
    <dgm:cxn modelId="{F514513E-C8DA-4162-B78A-60645A50F108}" type="presOf" srcId="{D10F9D95-DA64-45CD-AE61-C02604497473}" destId="{B33E6F69-24AC-4348-A9C2-7E611B8BAC83}" srcOrd="0" destOrd="7" presId="urn:microsoft.com/office/officeart/2005/8/layout/vList6"/>
    <dgm:cxn modelId="{E2BCE768-7479-4031-891C-0631F939ECA8}" type="presOf" srcId="{556800CB-2E9D-4BB0-B5CE-5C399F01E9FD}" destId="{CBF067F1-0CE3-4E81-8238-B53FCF6A0940}" srcOrd="0" destOrd="1" presId="urn:microsoft.com/office/officeart/2005/8/layout/vList6"/>
    <dgm:cxn modelId="{B645D29A-0FE6-4837-B77F-705489FCC20F}" type="presOf" srcId="{ED5B7510-1D76-4213-8B61-D5CE9C3EEC63}" destId="{863E821D-AF98-48C7-B864-215DECD5BA45}" srcOrd="0" destOrd="0" presId="urn:microsoft.com/office/officeart/2005/8/layout/vList6"/>
    <dgm:cxn modelId="{DAD9734B-074B-417C-957A-546AF2EB4233}" type="presOf" srcId="{B8FF55C1-BA81-4469-8638-6C687229BB9F}" destId="{B33E6F69-24AC-4348-A9C2-7E611B8BAC83}" srcOrd="0" destOrd="10" presId="urn:microsoft.com/office/officeart/2005/8/layout/vList6"/>
    <dgm:cxn modelId="{896A438D-8CE2-477E-8C7E-EC9117BD78B3}" srcId="{02ECC988-C075-4F8B-BA91-9EE39831FB75}" destId="{FA50C85B-9B19-4CEC-A7E3-19C8564395F0}" srcOrd="3" destOrd="0" parTransId="{3E3E5B54-03CB-42C8-9B11-CF5F5740CC58}" sibTransId="{3A963D90-EB15-470E-8D24-EB0C7F4F4577}"/>
    <dgm:cxn modelId="{AE677DC5-841C-4634-857D-F849134D5B85}" type="presOf" srcId="{02ECC988-C075-4F8B-BA91-9EE39831FB75}" destId="{D1970517-8495-41C4-BEB7-88465730FFC2}" srcOrd="0" destOrd="0" presId="urn:microsoft.com/office/officeart/2005/8/layout/vList6"/>
    <dgm:cxn modelId="{19D4FB0E-0711-4CB4-9501-ED7A4E0817D1}" type="presParOf" srcId="{863E821D-AF98-48C7-B864-215DECD5BA45}" destId="{154842CF-9B4A-4F30-909F-60D5F3C319C6}" srcOrd="0" destOrd="0" presId="urn:microsoft.com/office/officeart/2005/8/layout/vList6"/>
    <dgm:cxn modelId="{36423DD5-700C-4742-BDC4-BE7CE6901906}" type="presParOf" srcId="{154842CF-9B4A-4F30-909F-60D5F3C319C6}" destId="{D1970517-8495-41C4-BEB7-88465730FFC2}" srcOrd="0" destOrd="0" presId="urn:microsoft.com/office/officeart/2005/8/layout/vList6"/>
    <dgm:cxn modelId="{CB157290-24D9-49AA-B7BA-997E6C82BEBB}" type="presParOf" srcId="{154842CF-9B4A-4F30-909F-60D5F3C319C6}" destId="{CBF067F1-0CE3-4E81-8238-B53FCF6A0940}" srcOrd="1" destOrd="0" presId="urn:microsoft.com/office/officeart/2005/8/layout/vList6"/>
    <dgm:cxn modelId="{5455052A-D62C-4236-9288-2AE8E0A7D749}" type="presParOf" srcId="{863E821D-AF98-48C7-B864-215DECD5BA45}" destId="{2E3CD2E2-D39C-418C-8B5B-BE57E1D70180}" srcOrd="1" destOrd="0" presId="urn:microsoft.com/office/officeart/2005/8/layout/vList6"/>
    <dgm:cxn modelId="{FF7BF313-F054-4C3C-9A2D-9DC5269A9882}" type="presParOf" srcId="{863E821D-AF98-48C7-B864-215DECD5BA45}" destId="{544B817C-8CDE-4DC8-AAEB-AF828D6F6DBB}" srcOrd="2" destOrd="0" presId="urn:microsoft.com/office/officeart/2005/8/layout/vList6"/>
    <dgm:cxn modelId="{11AE9119-6D32-4AAD-8990-32E62EEE164C}" type="presParOf" srcId="{544B817C-8CDE-4DC8-AAEB-AF828D6F6DBB}" destId="{CE472ABC-3369-4F14-B160-F8B81EA3B2BB}" srcOrd="0" destOrd="0" presId="urn:microsoft.com/office/officeart/2005/8/layout/vList6"/>
    <dgm:cxn modelId="{BFCAD976-E75B-4397-82ED-5EA6F9C4ADB2}" type="presParOf" srcId="{544B817C-8CDE-4DC8-AAEB-AF828D6F6DBB}" destId="{B33E6F69-24AC-4348-A9C2-7E611B8BAC83}" srcOrd="1" destOrd="0" presId="urn:microsoft.com/office/officeart/2005/8/layout/vList6"/>
  </dgm:cxnLst>
  <dgm:bg/>
  <dgm:whole>
    <a:ln w="952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BF779-8DB8-4E14-9190-8BF3A8FC210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B002B-349B-4AB2-9A62-62534522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8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2AAC3-A96D-44D6-95A4-39BE0C487762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81EF-58CA-4B25-9C7E-EA2D8C8D6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12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4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80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0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7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020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6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09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5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27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64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0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06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92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20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9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ABD5AD-FAEC-4A5D-BF81-767E76CF8C5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4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151" y="350520"/>
            <a:ext cx="9274851" cy="185144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15151" y="2339126"/>
            <a:ext cx="9274851" cy="3922643"/>
            <a:chOff x="2008471" y="2491409"/>
            <a:chExt cx="9274851" cy="39226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661" y="2491409"/>
              <a:ext cx="3945661" cy="39226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4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471" y="2491409"/>
              <a:ext cx="5143465" cy="3922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7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3C98B4-9F70-42E5-960B-7709B48AB1DA}"/>
              </a:ext>
            </a:extLst>
          </p:cNvPr>
          <p:cNvSpPr txBox="1"/>
          <p:nvPr/>
        </p:nvSpPr>
        <p:spPr>
          <a:xfrm>
            <a:off x="650929" y="619932"/>
            <a:ext cx="10926306" cy="110799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5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মূলদ সংখ্যা</a:t>
            </a:r>
            <a:r>
              <a:rPr lang="en-US" sz="5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GB" sz="6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number)</a:t>
            </a:r>
            <a:endParaRPr lang="en-US" sz="36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B284F0D1-7BEF-4F07-BADE-D350742C55EF}"/>
                  </a:ext>
                </a:extLst>
              </p:cNvPr>
              <p:cNvSpPr txBox="1"/>
              <p:nvPr/>
            </p:nvSpPr>
            <p:spPr>
              <a:xfrm>
                <a:off x="976392" y="2118789"/>
                <a:ext cx="10492353" cy="3346750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সকল সংখ্যাকে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den>
                    </m:f>
                  </m:oMath>
                </a14:m>
                <a:r>
                  <a:rPr lang="bn-IN" sz="5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  প্রকাশ করা যায় </a:t>
                </a:r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তাদেরকে মূলদ </a:t>
                </a:r>
                <a:r>
                  <a:rPr lang="bn-IN" sz="5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 বলে</a:t>
                </a:r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যেখানে </a:t>
                </a:r>
                <a:r>
                  <a:rPr lang="en-GB" sz="5400" b="1" dirty="0" smtClean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IN" sz="5400" b="1" dirty="0" smtClean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 </a:t>
                </a:r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 এবং </a:t>
                </a:r>
                <a:r>
                  <a:rPr lang="en-US" sz="5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q≈o</a:t>
                </a:r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যেমনঃ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5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5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5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  <m:r>
                      <a:rPr lang="en-US" sz="5400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….</a:t>
                </a:r>
                <a:endParaRPr lang="bn-I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284F0D1-7BEF-4F07-BADE-D350742C5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2" y="2118789"/>
                <a:ext cx="10492353" cy="3346750"/>
              </a:xfrm>
              <a:prstGeom prst="rect">
                <a:avLst/>
              </a:prstGeom>
              <a:blipFill rotWithShape="0">
                <a:blip r:embed="rId2"/>
                <a:stretch>
                  <a:fillRect l="-2895" t="-180" b="-5586"/>
                </a:stretch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8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3C98B4-9F70-42E5-960B-7709B48AB1DA}"/>
              </a:ext>
            </a:extLst>
          </p:cNvPr>
          <p:cNvSpPr txBox="1"/>
          <p:nvPr/>
        </p:nvSpPr>
        <p:spPr>
          <a:xfrm>
            <a:off x="759415" y="728420"/>
            <a:ext cx="10926306" cy="1015663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অমূলদ সংখ্যা</a:t>
            </a:r>
            <a:r>
              <a:rPr lang="en-US" sz="4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GB" sz="6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number)</a:t>
            </a:r>
            <a:endParaRPr lang="en-US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B284F0D1-7BEF-4F07-BADE-D350742C55EF}"/>
                  </a:ext>
                </a:extLst>
              </p:cNvPr>
              <p:cNvSpPr txBox="1"/>
              <p:nvPr/>
            </p:nvSpPr>
            <p:spPr>
              <a:xfrm>
                <a:off x="759415" y="1801597"/>
                <a:ext cx="10926305" cy="4880182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সকল সংখ্যাকে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den>
                    </m:f>
                  </m:oMath>
                </a14:m>
                <a:r>
                  <a:rPr lang="bn-IN" sz="5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  প্রকাশ করা যায় </a:t>
                </a:r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 তাদেরকে অমূলদ </a:t>
                </a:r>
                <a:r>
                  <a:rPr lang="bn-IN" sz="5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 বলে</a:t>
                </a:r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যেখানে </a:t>
                </a:r>
                <a:r>
                  <a:rPr lang="en-GB" sz="5400" b="1" dirty="0" smtClean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IN" sz="5400" b="1" dirty="0" smtClean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 </a:t>
                </a:r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 এবং </a:t>
                </a:r>
                <a:r>
                  <a:rPr lang="en-US" sz="5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q≈o</a:t>
                </a:r>
                <a:r>
                  <a:rPr lang="bn-IN" sz="5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যেমনঃ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GB" sz="5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2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,</m:t>
                        </m:r>
                        <m:r>
                          <a:rPr lang="bn-IN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  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5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3</m:t>
                        </m:r>
                      </m:e>
                    </m:rad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,</m:t>
                    </m:r>
                    <m:r>
                      <a:rPr lang="bn-IN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   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5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5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,</m:t>
                        </m:r>
                      </m:e>
                    </m:rad>
                    <m:r>
                      <a:rPr lang="bn-IN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1010600010101010101" pitchFamily="2" charset="0"/>
                      </a:rPr>
                      <m:t>   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5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7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,</m:t>
                        </m:r>
                      </m:e>
                    </m:rad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…………..</m:t>
                    </m:r>
                  </m:oMath>
                </a14:m>
                <a:r>
                  <a:rPr lang="bn-IN" sz="5400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ইত্যাদি।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284F0D1-7BEF-4F07-BADE-D350742C5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5" y="1801597"/>
                <a:ext cx="10926305" cy="4880182"/>
              </a:xfrm>
              <a:prstGeom prst="rect">
                <a:avLst/>
              </a:prstGeom>
              <a:blipFill rotWithShape="0">
                <a:blip r:embed="rId2"/>
                <a:stretch>
                  <a:fillRect l="-2836" t="-124"/>
                </a:stretch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0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FF8C8F-50F0-4BCF-9E4F-83EA449FB7AC}"/>
              </a:ext>
            </a:extLst>
          </p:cNvPr>
          <p:cNvSpPr txBox="1"/>
          <p:nvPr/>
        </p:nvSpPr>
        <p:spPr>
          <a:xfrm>
            <a:off x="685800" y="611863"/>
            <a:ext cx="10587625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u="sng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en-GB" sz="3200" b="1" u="sng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6600" b="1" u="sng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6600" b="1" u="sng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Interger</a:t>
            </a:r>
            <a:r>
              <a:rPr lang="en-GB" sz="6600" b="1" u="sng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1864084"/>
            <a:ext cx="10587625" cy="2496577"/>
            <a:chOff x="836112" y="1889136"/>
            <a:chExt cx="10587625" cy="24965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26D7763-B144-429F-A54D-A250BFF8CA49}"/>
                </a:ext>
              </a:extLst>
            </p:cNvPr>
            <p:cNvSpPr txBox="1"/>
            <p:nvPr/>
          </p:nvSpPr>
          <p:spPr>
            <a:xfrm>
              <a:off x="836112" y="1889136"/>
              <a:ext cx="10587625" cy="14465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শূন্যসহ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সকল 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ধনাত্মক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ঋণাত্মক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অখন্ড 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সংখ্যাকে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পূর্ণসংখ্যা বলে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।পূর্ণসংখ্যার সেটকে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Z 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 সূচিত করা হয়। উদাহরণঃ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38F63767-ED60-4123-982E-773BAD112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112" y="3335686"/>
              <a:ext cx="8505173" cy="105002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216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2DFA47E-5479-4BA9-9C20-FBFD6F2364E0}"/>
                  </a:ext>
                </a:extLst>
              </p:cNvPr>
              <p:cNvSpPr txBox="1"/>
              <p:nvPr/>
            </p:nvSpPr>
            <p:spPr>
              <a:xfrm>
                <a:off x="685800" y="1921992"/>
                <a:ext cx="10132017" cy="261263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 </a:t>
                </a:r>
                <a:r>
                  <a:rPr lang="bn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বড় সকল বাস্তব সংখ্যাকে </a:t>
                </a:r>
                <a:r>
                  <a:rPr lang="bn-IN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 সংখ্যা বলে</a:t>
                </a:r>
                <a:r>
                  <a:rPr lang="bn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ধনাত্মক </a:t>
                </a:r>
                <a:r>
                  <a:rPr lang="bn-IN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 সেটকে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𝒁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bn-IN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সূচিত করা হয়। উদাহরণঃ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𝟒𝟏𝟓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…..</m:t>
                    </m:r>
                  </m:oMath>
                </a14:m>
                <a:r>
                  <a:rPr lang="bn-IN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ইত্যাদি।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2DFA47E-5479-4BA9-9C20-FBFD6F236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21992"/>
                <a:ext cx="10132017" cy="2612638"/>
              </a:xfrm>
              <a:prstGeom prst="rect">
                <a:avLst/>
              </a:prstGeom>
              <a:blipFill rotWithShape="0">
                <a:blip r:embed="rId2"/>
                <a:stretch>
                  <a:fillRect l="-2578" t="-4598" r="-659" b="-689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FF8C8F-50F0-4BCF-9E4F-83EA449FB7AC}"/>
              </a:ext>
            </a:extLst>
          </p:cNvPr>
          <p:cNvSpPr txBox="1"/>
          <p:nvPr/>
        </p:nvSpPr>
        <p:spPr>
          <a:xfrm>
            <a:off x="685800" y="611863"/>
            <a:ext cx="10587625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 সংখ্যা(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positive number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2DFA47E-5479-4BA9-9C20-FBFD6F2364E0}"/>
                  </a:ext>
                </a:extLst>
              </p:cNvPr>
              <p:cNvSpPr txBox="1"/>
              <p:nvPr/>
            </p:nvSpPr>
            <p:spPr>
              <a:xfrm>
                <a:off x="817534" y="1844500"/>
                <a:ext cx="10132017" cy="263309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800" b="1" spc="-15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 </a:t>
                </a:r>
                <a:r>
                  <a:rPr lang="bn-IN" sz="4800" b="1" spc="-15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</a:t>
                </a:r>
                <a:r>
                  <a:rPr lang="bn-IN" sz="4800" b="1" spc="-15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ছোট </a:t>
                </a:r>
                <a:r>
                  <a:rPr lang="bn-IN" sz="4800" b="1" spc="-15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সকল বাস্তব সংখ্যাকে </a:t>
                </a:r>
                <a:r>
                  <a:rPr lang="bn-IN" sz="4800" b="1" spc="-15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 সংখ্যা বলে</a:t>
                </a:r>
                <a:r>
                  <a:rPr lang="bn-IN" sz="4800" b="1" spc="-15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4800" b="1" spc="-15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 সংখ্যার সেটকে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𝒁</m:t>
                        </m:r>
                      </m:e>
                      <m:sup>
                        <m:r>
                          <a:rPr lang="bn-IN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bn-IN" sz="4800" b="1" spc="-15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সূচিত করা হয়। উদাহরণঃ-</a:t>
                </a:r>
                <a14:m>
                  <m:oMath xmlns:m="http://schemas.openxmlformats.org/officeDocument/2006/math"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,−</m:t>
                    </m:r>
                    <m:f>
                      <m:fPr>
                        <m:ctrlP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IN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IN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𝟒𝟏𝟓</m:t>
                    </m:r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…..</m:t>
                    </m:r>
                  </m:oMath>
                </a14:m>
                <a:r>
                  <a:rPr lang="bn-IN" sz="4800" b="1" spc="-15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ইত্যাদি।</a:t>
                </a:r>
                <a:endParaRPr lang="en-US" sz="4800" b="1" spc="-1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2DFA47E-5479-4BA9-9C20-FBFD6F236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34" y="1844500"/>
                <a:ext cx="10132017" cy="2633093"/>
              </a:xfrm>
              <a:prstGeom prst="rect">
                <a:avLst/>
              </a:prstGeom>
              <a:blipFill rotWithShape="0">
                <a:blip r:embed="rId2"/>
                <a:stretch>
                  <a:fillRect l="-2518" t="-4566" r="-3357" b="-61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FF8C8F-50F0-4BCF-9E4F-83EA449FB7AC}"/>
              </a:ext>
            </a:extLst>
          </p:cNvPr>
          <p:cNvSpPr txBox="1"/>
          <p:nvPr/>
        </p:nvSpPr>
        <p:spPr>
          <a:xfrm>
            <a:off x="685800" y="611863"/>
            <a:ext cx="1064346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ঋণাত্মক সংখ্যা(</a:t>
            </a:r>
            <a:r>
              <a:rPr lang="en-US" sz="6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Negative number</a:t>
            </a:r>
            <a:r>
              <a:rPr lang="bn-IN" sz="6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u="sng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2DFA47E-5479-4BA9-9C20-FBFD6F2364E0}"/>
                  </a:ext>
                </a:extLst>
              </p:cNvPr>
              <p:cNvSpPr txBox="1"/>
              <p:nvPr/>
            </p:nvSpPr>
            <p:spPr>
              <a:xfrm>
                <a:off x="827221" y="1902486"/>
                <a:ext cx="10132017" cy="269631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800" b="1" spc="-15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শূন্যসহ সকল ধনাত্মক </a:t>
                </a:r>
                <a:r>
                  <a:rPr lang="bn-IN" sz="4800" b="1" spc="-15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সংখ্যাকে </a:t>
                </a:r>
                <a:r>
                  <a:rPr lang="bn-IN" sz="4800" b="1" spc="-15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অঋণাত্মক সংখ্যা বলে</a:t>
                </a:r>
                <a:r>
                  <a:rPr lang="bn-IN" sz="4800" b="1" spc="-15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4800" b="1" spc="-15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অঋণাত্মক সংখ্যার সেটকে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bn-IN" sz="4800" b="1" spc="-15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সূচিত করা হয়। উদাহরণঃ</a:t>
                </a:r>
                <a14:m>
                  <m:oMath xmlns:m="http://schemas.openxmlformats.org/officeDocument/2006/math">
                    <m:r>
                      <a:rPr lang="en-US" sz="48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48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𝟒𝟏𝟓</m:t>
                    </m:r>
                    <m:r>
                      <a:rPr lang="en-US" sz="48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…..</m:t>
                    </m:r>
                  </m:oMath>
                </a14:m>
                <a:r>
                  <a:rPr lang="bn-IN" sz="4800" b="1" spc="-15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ইত্যাদি।</a:t>
                </a:r>
                <a:endParaRPr lang="en-US" sz="4800" b="1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2DFA47E-5479-4BA9-9C20-FBFD6F236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21" y="1902486"/>
                <a:ext cx="10132017" cy="2696316"/>
              </a:xfrm>
              <a:prstGeom prst="rect">
                <a:avLst/>
              </a:prstGeom>
              <a:blipFill rotWithShape="0">
                <a:blip r:embed="rId2"/>
                <a:stretch>
                  <a:fillRect l="-2578" t="-4464" r="-659" b="-379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FF8C8F-50F0-4BCF-9E4F-83EA449FB7AC}"/>
              </a:ext>
            </a:extLst>
          </p:cNvPr>
          <p:cNvSpPr txBox="1"/>
          <p:nvPr/>
        </p:nvSpPr>
        <p:spPr>
          <a:xfrm>
            <a:off x="635429" y="611862"/>
            <a:ext cx="109728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অঋণাত্মক সংখ্যা(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Non-negative number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90815" y="4787900"/>
            <a:ext cx="10248686" cy="1119003"/>
            <a:chOff x="1346200" y="4654549"/>
            <a:chExt cx="10262029" cy="13081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00" y="4654549"/>
              <a:ext cx="9449230" cy="130810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6197600" y="5308600"/>
              <a:ext cx="0" cy="3429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2" idx="3"/>
            </p:cNvCxnSpPr>
            <p:nvPr/>
          </p:nvCxnSpPr>
          <p:spPr>
            <a:xfrm>
              <a:off x="6197600" y="5308599"/>
              <a:ext cx="459783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795430" y="5034398"/>
              <a:ext cx="812799" cy="75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অঋণাত্মক সংখ্যা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47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2DFA47E-5479-4BA9-9C20-FBFD6F2364E0}"/>
                  </a:ext>
                </a:extLst>
              </p:cNvPr>
              <p:cNvSpPr txBox="1"/>
              <p:nvPr/>
            </p:nvSpPr>
            <p:spPr>
              <a:xfrm>
                <a:off x="685800" y="1679400"/>
                <a:ext cx="10486756" cy="401975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bn-IN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আকারের কোন সংখ্যাকে ভগ্নাংশ সংখ্যা বলে, যেখানে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উদাহরণঃ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,……</m:t>
                    </m:r>
                  </m:oMath>
                </a14:m>
                <a:r>
                  <a:rPr lang="en-US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ইত্যাদি।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𝒒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প্রকৃত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ভগ্নাংশ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যেমনঃ</m:t>
                    </m:r>
                    <m:f>
                      <m:fPr>
                        <m:ctrlPr>
                          <a:rPr lang="bn-I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</m:oMath>
                </a14:m>
                <a:endParaRPr lang="bn-IN" sz="4400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𝒒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অপ্রকৃত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ভগ্নাংশ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যেমনঃ</m:t>
                    </m:r>
                    <m:f>
                      <m:fPr>
                        <m:ctrlPr>
                          <a:rPr lang="bn-I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IN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2DFA47E-5479-4BA9-9C20-FBFD6F236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79400"/>
                <a:ext cx="10486756" cy="4019755"/>
              </a:xfrm>
              <a:prstGeom prst="rect">
                <a:avLst/>
              </a:prstGeom>
              <a:blipFill rotWithShape="0">
                <a:blip r:embed="rId2"/>
                <a:stretch>
                  <a:fillRect l="-2202" b="-315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FF8C8F-50F0-4BCF-9E4F-83EA449FB7AC}"/>
              </a:ext>
            </a:extLst>
          </p:cNvPr>
          <p:cNvSpPr txBox="1"/>
          <p:nvPr/>
        </p:nvSpPr>
        <p:spPr>
          <a:xfrm>
            <a:off x="685800" y="548363"/>
            <a:ext cx="1064346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u="sng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 সংখ্যা(</a:t>
            </a:r>
            <a:r>
              <a:rPr lang="en-US" sz="5400" b="1" u="sng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Fractional number</a:t>
            </a:r>
            <a:r>
              <a:rPr lang="bn-IN" sz="5400" b="1" u="sng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u="sng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0687" y="2505205"/>
                <a:ext cx="9880213" cy="2874120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1234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সংখ্যাগুলোকে বাস্তব সংখ্যার শ্রেণি বিন্যাস অনুসারে </a:t>
                </a:r>
                <a:r>
                  <a:rPr lang="bn-IN" sz="40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চিহ্নিত </a:t>
                </a:r>
                <a:r>
                  <a:rPr lang="bn-IN" sz="4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 ।</a:t>
                </a:r>
                <a:endParaRPr lang="en-US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4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 সংখ্যা বলতে কি বুঝ</a:t>
                </a:r>
                <a:r>
                  <a:rPr lang="bn-IN" sz="44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?উদাহরণ দাও। </a:t>
                </a:r>
                <a:endParaRPr lang="bn-IN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87" y="2505205"/>
                <a:ext cx="9880213" cy="2874120"/>
              </a:xfrm>
              <a:prstGeom prst="rect">
                <a:avLst/>
              </a:prstGeom>
              <a:blipFill rotWithShape="0">
                <a:blip r:embed="rId2"/>
                <a:stretch>
                  <a:fillRect l="-1782"/>
                </a:stretch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403600" y="965201"/>
            <a:ext cx="5207000" cy="1015663"/>
            <a:chOff x="3365500" y="977901"/>
            <a:chExt cx="5207000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F7E466D-FD3E-4F99-AE57-88D53ECCDD27}"/>
                </a:ext>
              </a:extLst>
            </p:cNvPr>
            <p:cNvSpPr txBox="1"/>
            <p:nvPr/>
          </p:nvSpPr>
          <p:spPr>
            <a:xfrm>
              <a:off x="4343400" y="977901"/>
              <a:ext cx="3251200" cy="10156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6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500" y="996782"/>
              <a:ext cx="977900" cy="9779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600" y="996782"/>
              <a:ext cx="977900" cy="9779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705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6693" y="2073405"/>
            <a:ext cx="9702607" cy="2062103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শ্রেণিবিন্যাস ছক আকারে লিখ।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7E466D-FD3E-4F99-AE57-88D53ECCDD27}"/>
              </a:ext>
            </a:extLst>
          </p:cNvPr>
          <p:cNvSpPr txBox="1"/>
          <p:nvPr/>
        </p:nvSpPr>
        <p:spPr>
          <a:xfrm>
            <a:off x="4603846" y="711201"/>
            <a:ext cx="29083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68787" y="2505205"/>
                <a:ext cx="9880213" cy="2761333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b="1" u="sng" dirty="0" smtClean="0">
                    <a:cs typeface="NikoshBAN" panose="02000000000000000000" pitchFamily="2" charset="0"/>
                  </a:rPr>
                  <a:t>মূলদ এবং অমূলদ সংখ্যা নির্ণয় করঃ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i="1" spc="60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pc="60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en-US" sz="4000" b="0" i="1" spc="600" smtClean="0">
                          <a:latin typeface="Cambria Math" panose="02040503050406030204" pitchFamily="18" charset="0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en-US" sz="4000" b="0" i="1" spc="60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pc="60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  <m:r>
                        <a:rPr lang="en-US" sz="4000" b="0" i="1" spc="600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4000" b="0" i="1" spc="6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0" i="1" spc="60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pc="600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0" i="1" spc="60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pc="600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rad>
                        </m:den>
                      </m:f>
                      <m:r>
                        <a:rPr lang="en-US" sz="4000" b="0" i="1" spc="600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4000" b="0" i="1" spc="6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000" b="0" i="1" spc="6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pc="6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000" b="0" i="1" spc="6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4000" b="0" i="1" spc="6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pc="6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000" b="0" i="1" spc="60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4000" spc="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787" y="2505205"/>
                <a:ext cx="9880213" cy="2761333"/>
              </a:xfrm>
              <a:prstGeom prst="rect">
                <a:avLst/>
              </a:prstGeom>
              <a:blipFill rotWithShape="0">
                <a:blip r:embed="rId2"/>
                <a:stretch>
                  <a:fillRect t="-3050"/>
                </a:stretch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327505" y="903244"/>
            <a:ext cx="5243315" cy="1037974"/>
            <a:chOff x="3327505" y="954044"/>
            <a:chExt cx="5243315" cy="10379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F7E466D-FD3E-4F99-AE57-88D53ECCDD27}"/>
                </a:ext>
              </a:extLst>
            </p:cNvPr>
            <p:cNvSpPr txBox="1"/>
            <p:nvPr/>
          </p:nvSpPr>
          <p:spPr>
            <a:xfrm>
              <a:off x="4381500" y="965201"/>
              <a:ext cx="3251200" cy="10156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6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05" y="954044"/>
              <a:ext cx="1031492" cy="10379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700" y="965198"/>
              <a:ext cx="938120" cy="101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1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367348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1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70517-8495-41C4-BEB7-88465730F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D1970517-8495-41C4-BEB7-88465730F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D1970517-8495-41C4-BEB7-88465730F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F067F1-0CE3-4E81-8238-B53FCF6A0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CBF067F1-0CE3-4E81-8238-B53FCF6A0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CBF067F1-0CE3-4E81-8238-B53FCF6A0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472ABC-3369-4F14-B160-F8B81EA3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CE472ABC-3369-4F14-B160-F8B81EA3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CE472ABC-3369-4F14-B160-F8B81EA3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3E6F69-24AC-4348-A9C2-7E611B8BA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B33E6F69-24AC-4348-A9C2-7E611B8BA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B33E6F69-24AC-4348-A9C2-7E611B8BA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63961" y="957711"/>
            <a:ext cx="4927600" cy="4878118"/>
            <a:chOff x="3563961" y="957711"/>
            <a:chExt cx="4927600" cy="48781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957711"/>
              <a:ext cx="4592661" cy="367778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63961" y="4635500"/>
              <a:ext cx="492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2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59332" y="2145406"/>
                <a:ext cx="4972515" cy="49244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n-IN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32" y="2145406"/>
                <a:ext cx="4972515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4312" y="795959"/>
            <a:ext cx="4439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59331" y="4259476"/>
                <a:ext cx="5344384" cy="79829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,……………………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31" y="4259476"/>
                <a:ext cx="5344384" cy="798295"/>
              </a:xfrm>
              <a:prstGeom prst="rect">
                <a:avLst/>
              </a:prstGeom>
              <a:blipFill rotWithShape="0">
                <a:blip r:embed="rId3"/>
                <a:stretch>
                  <a:fillRect b="-1029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9331" y="3202441"/>
                <a:ext cx="4972515" cy="49244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</a:rPr>
                        <m:t>,……….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31" y="3202441"/>
                <a:ext cx="4972515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82444" y="934458"/>
            <a:ext cx="4221271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দেখতে  পাচ্ছ?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91" y="1702802"/>
            <a:ext cx="3820603" cy="2701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70" y="1970101"/>
            <a:ext cx="3057569" cy="171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0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AD74B4-B346-451F-8FA4-2E238A8807A5}"/>
              </a:ext>
            </a:extLst>
          </p:cNvPr>
          <p:cNvSpPr txBox="1"/>
          <p:nvPr/>
        </p:nvSpPr>
        <p:spPr>
          <a:xfrm>
            <a:off x="470262" y="444139"/>
            <a:ext cx="11286309" cy="6217087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99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শ্রেণি বিন্যাস</a:t>
            </a:r>
            <a:endParaRPr lang="en-US" sz="199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7E466D-FD3E-4F99-AE57-88D53ECCDD27}"/>
              </a:ext>
            </a:extLst>
          </p:cNvPr>
          <p:cNvSpPr txBox="1"/>
          <p:nvPr/>
        </p:nvSpPr>
        <p:spPr>
          <a:xfrm>
            <a:off x="1130687" y="1075259"/>
            <a:ext cx="10103370" cy="1015663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0687" y="2505205"/>
            <a:ext cx="10133556" cy="3231654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 সংজ্ঞায়িত করতে পারবে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 সংখ্যাকে চিহ্নিত করতে পারবে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 শ্রেণি বিন্যাস করতে পারবে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30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2865" y="751561"/>
            <a:ext cx="10926251" cy="5247982"/>
            <a:chOff x="76201" y="766280"/>
            <a:chExt cx="9001986" cy="52569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040EDE7-27E6-44DA-B42E-53E563B529FD}"/>
                </a:ext>
              </a:extLst>
            </p:cNvPr>
            <p:cNvSpPr/>
            <p:nvPr/>
          </p:nvSpPr>
          <p:spPr>
            <a:xfrm>
              <a:off x="3505200" y="766280"/>
              <a:ext cx="3140751" cy="744148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বাস্তব</a:t>
              </a:r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সংখ্যা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A7781C30-EAD8-4F7B-91F3-BCE7D43E2B5C}"/>
                </a:ext>
              </a:extLst>
            </p:cNvPr>
            <p:cNvSpPr/>
            <p:nvPr/>
          </p:nvSpPr>
          <p:spPr>
            <a:xfrm>
              <a:off x="2057401" y="2095482"/>
              <a:ext cx="1889642" cy="582102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মূলদ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xmlns="" id="{ADEDD6F0-BDC0-491B-8A6B-F009EEC6499A}"/>
                </a:ext>
              </a:extLst>
            </p:cNvPr>
            <p:cNvSpPr/>
            <p:nvPr/>
          </p:nvSpPr>
          <p:spPr>
            <a:xfrm>
              <a:off x="6705600" y="2209800"/>
              <a:ext cx="1676400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অমূলদ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xmlns="" id="{CAF424AA-8F87-44D5-8344-A88614A4A633}"/>
                </a:ext>
              </a:extLst>
            </p:cNvPr>
            <p:cNvSpPr/>
            <p:nvPr/>
          </p:nvSpPr>
          <p:spPr>
            <a:xfrm>
              <a:off x="1411357" y="3099954"/>
              <a:ext cx="855518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পূর্ণ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xmlns="" id="{4A1342C8-BE3C-45A6-BD19-278C7FD8C498}"/>
                </a:ext>
              </a:extLst>
            </p:cNvPr>
            <p:cNvSpPr/>
            <p:nvPr/>
          </p:nvSpPr>
          <p:spPr>
            <a:xfrm>
              <a:off x="5746173" y="3200400"/>
              <a:ext cx="1340427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xmlns="" id="{051FA303-3821-4E6E-AEA7-19318A5F93DC}"/>
                </a:ext>
              </a:extLst>
            </p:cNvPr>
            <p:cNvSpPr/>
            <p:nvPr/>
          </p:nvSpPr>
          <p:spPr>
            <a:xfrm>
              <a:off x="318655" y="4191000"/>
              <a:ext cx="1310986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ধনাত্বক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xmlns="" id="{1B9495B9-6791-441B-84AE-96F51DAC35AD}"/>
                </a:ext>
              </a:extLst>
            </p:cNvPr>
            <p:cNvSpPr/>
            <p:nvPr/>
          </p:nvSpPr>
          <p:spPr>
            <a:xfrm>
              <a:off x="1828800" y="4191000"/>
              <a:ext cx="519546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xmlns="" id="{EF268803-C997-47BE-B743-634565D0AFC7}"/>
                </a:ext>
              </a:extLst>
            </p:cNvPr>
            <p:cNvSpPr/>
            <p:nvPr/>
          </p:nvSpPr>
          <p:spPr>
            <a:xfrm>
              <a:off x="2514600" y="4191000"/>
              <a:ext cx="1544782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ঋনাত্বক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xmlns="" id="{60675DA2-2B40-4A2D-9C51-71054D852AC6}"/>
                </a:ext>
              </a:extLst>
            </p:cNvPr>
            <p:cNvSpPr/>
            <p:nvPr/>
          </p:nvSpPr>
          <p:spPr>
            <a:xfrm>
              <a:off x="4267200" y="4191000"/>
              <a:ext cx="1544782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xmlns="" id="{4135CAD6-6011-48A6-A0D6-D3A089B6FD6B}"/>
                </a:ext>
              </a:extLst>
            </p:cNvPr>
            <p:cNvSpPr/>
            <p:nvPr/>
          </p:nvSpPr>
          <p:spPr>
            <a:xfrm>
              <a:off x="7315200" y="4191000"/>
              <a:ext cx="1544782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দশমিক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xmlns="" id="{F2B11FD3-40BA-4612-AC36-9459BA09B54C}"/>
                </a:ext>
              </a:extLst>
            </p:cNvPr>
            <p:cNvSpPr/>
            <p:nvPr/>
          </p:nvSpPr>
          <p:spPr>
            <a:xfrm>
              <a:off x="76201" y="5181600"/>
              <a:ext cx="987136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xmlns="" id="{D18105CC-E83C-4AB2-A611-318154D07A85}"/>
                </a:ext>
              </a:extLst>
            </p:cNvPr>
            <p:cNvSpPr/>
            <p:nvPr/>
          </p:nvSpPr>
          <p:spPr>
            <a:xfrm>
              <a:off x="1174174" y="5185064"/>
              <a:ext cx="455468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xmlns="" id="{D9834D57-E218-4F7B-A954-AA2658E37F7A}"/>
                </a:ext>
              </a:extLst>
            </p:cNvPr>
            <p:cNvSpPr/>
            <p:nvPr/>
          </p:nvSpPr>
          <p:spPr>
            <a:xfrm>
              <a:off x="1835728" y="5181600"/>
              <a:ext cx="1326572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যৌগিক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Alternate Process 15">
              <a:extLst>
                <a:ext uri="{FF2B5EF4-FFF2-40B4-BE49-F238E27FC236}">
                  <a16:creationId xmlns:a16="http://schemas.microsoft.com/office/drawing/2014/main" xmlns="" id="{FCF25879-30EF-4CBA-A355-3313BC08F114}"/>
                </a:ext>
              </a:extLst>
            </p:cNvPr>
            <p:cNvSpPr/>
            <p:nvPr/>
          </p:nvSpPr>
          <p:spPr>
            <a:xfrm>
              <a:off x="3505200" y="5181600"/>
              <a:ext cx="1039091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প্রকৃত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</a:p>
          </p:txBody>
        </p:sp>
        <p:sp>
          <p:nvSpPr>
            <p:cNvPr id="17" name="Flowchart: Alternate Process 16">
              <a:extLst>
                <a:ext uri="{FF2B5EF4-FFF2-40B4-BE49-F238E27FC236}">
                  <a16:creationId xmlns:a16="http://schemas.microsoft.com/office/drawing/2014/main" xmlns="" id="{7BC28F06-D783-4806-8031-7F80F9103693}"/>
                </a:ext>
              </a:extLst>
            </p:cNvPr>
            <p:cNvSpPr/>
            <p:nvPr/>
          </p:nvSpPr>
          <p:spPr>
            <a:xfrm>
              <a:off x="4648200" y="5181600"/>
              <a:ext cx="1295400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অপ্রকৃত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xmlns="" id="{11D901F3-75B0-4613-B11C-CF725E0920AC}"/>
                </a:ext>
              </a:extLst>
            </p:cNvPr>
            <p:cNvSpPr/>
            <p:nvPr/>
          </p:nvSpPr>
          <p:spPr>
            <a:xfrm>
              <a:off x="6096000" y="5181600"/>
              <a:ext cx="838201" cy="5334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মিশ্র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Flowchart: Alternate Process 18">
              <a:extLst>
                <a:ext uri="{FF2B5EF4-FFF2-40B4-BE49-F238E27FC236}">
                  <a16:creationId xmlns:a16="http://schemas.microsoft.com/office/drawing/2014/main" xmlns="" id="{9C7D0ECF-C35B-45E6-88DB-9773C369AA06}"/>
                </a:ext>
              </a:extLst>
            </p:cNvPr>
            <p:cNvSpPr/>
            <p:nvPr/>
          </p:nvSpPr>
          <p:spPr>
            <a:xfrm>
              <a:off x="7436426" y="3030663"/>
              <a:ext cx="1641760" cy="533418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অসীম অনাবৃত দশমিক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Flowchart: Alternate Process 19">
              <a:extLst>
                <a:ext uri="{FF2B5EF4-FFF2-40B4-BE49-F238E27FC236}">
                  <a16:creationId xmlns:a16="http://schemas.microsoft.com/office/drawing/2014/main" xmlns="" id="{0B08C150-16BE-4D93-9832-BC1CAF707F49}"/>
                </a:ext>
              </a:extLst>
            </p:cNvPr>
            <p:cNvSpPr/>
            <p:nvPr/>
          </p:nvSpPr>
          <p:spPr>
            <a:xfrm>
              <a:off x="7086598" y="5288972"/>
              <a:ext cx="990601" cy="654628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সসীম 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xmlns="" id="{6725C4CF-F6DA-4016-956F-7940FA1FB105}"/>
                </a:ext>
              </a:extLst>
            </p:cNvPr>
            <p:cNvSpPr/>
            <p:nvPr/>
          </p:nvSpPr>
          <p:spPr>
            <a:xfrm>
              <a:off x="8160324" y="5247407"/>
              <a:ext cx="917863" cy="775855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অসীম আবৃত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62C51A7-0AAD-490A-BE03-DAEE60D902B7}"/>
                </a:ext>
              </a:extLst>
            </p:cNvPr>
            <p:cNvCxnSpPr/>
            <p:nvPr/>
          </p:nvCxnSpPr>
          <p:spPr>
            <a:xfrm>
              <a:off x="2966605" y="1859954"/>
              <a:ext cx="4653395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366947C-5E12-4BAA-B3AB-16299C77E75B}"/>
                </a:ext>
              </a:extLst>
            </p:cNvPr>
            <p:cNvCxnSpPr/>
            <p:nvPr/>
          </p:nvCxnSpPr>
          <p:spPr>
            <a:xfrm>
              <a:off x="1676400" y="2895600"/>
              <a:ext cx="4653395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7C5CD481-8B84-4D11-AC78-809BF3133D44}"/>
                </a:ext>
              </a:extLst>
            </p:cNvPr>
            <p:cNvCxnSpPr/>
            <p:nvPr/>
          </p:nvCxnSpPr>
          <p:spPr>
            <a:xfrm>
              <a:off x="838200" y="3886200"/>
              <a:ext cx="25908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292895D-7644-46EE-9F7B-12DE2018101B}"/>
                </a:ext>
              </a:extLst>
            </p:cNvPr>
            <p:cNvCxnSpPr/>
            <p:nvPr/>
          </p:nvCxnSpPr>
          <p:spPr>
            <a:xfrm>
              <a:off x="5039591" y="3948545"/>
              <a:ext cx="31813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7B6FB38C-7F6B-443C-830E-9375A4EB7C54}"/>
                </a:ext>
              </a:extLst>
            </p:cNvPr>
            <p:cNvCxnSpPr/>
            <p:nvPr/>
          </p:nvCxnSpPr>
          <p:spPr>
            <a:xfrm>
              <a:off x="495301" y="4959927"/>
              <a:ext cx="2019299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E83CE2E-D4AA-4775-9920-C5209828CC6C}"/>
                </a:ext>
              </a:extLst>
            </p:cNvPr>
            <p:cNvCxnSpPr/>
            <p:nvPr/>
          </p:nvCxnSpPr>
          <p:spPr>
            <a:xfrm>
              <a:off x="4236027" y="4946072"/>
              <a:ext cx="1288473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700FE810-7473-4446-B8C8-E96D9F22F742}"/>
                </a:ext>
              </a:extLst>
            </p:cNvPr>
            <p:cNvCxnSpPr/>
            <p:nvPr/>
          </p:nvCxnSpPr>
          <p:spPr>
            <a:xfrm>
              <a:off x="7436427" y="4904508"/>
              <a:ext cx="1288473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EEEC4DB6-61C9-48D1-A96C-8FCE76223A88}"/>
                </a:ext>
              </a:extLst>
            </p:cNvPr>
            <p:cNvCxnSpPr/>
            <p:nvPr/>
          </p:nvCxnSpPr>
          <p:spPr>
            <a:xfrm>
              <a:off x="5039591" y="1555154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750A521D-2224-417E-A578-EEC9A06AF13D}"/>
                </a:ext>
              </a:extLst>
            </p:cNvPr>
            <p:cNvCxnSpPr>
              <a:cxnSpLocks/>
            </p:cNvCxnSpPr>
            <p:nvPr/>
          </p:nvCxnSpPr>
          <p:spPr>
            <a:xfrm>
              <a:off x="2966605" y="1859954"/>
              <a:ext cx="0" cy="27364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783FAA52-D233-4C8A-BDAD-CC62BD4DA86F}"/>
                </a:ext>
              </a:extLst>
            </p:cNvPr>
            <p:cNvCxnSpPr>
              <a:cxnSpLocks/>
            </p:cNvCxnSpPr>
            <p:nvPr/>
          </p:nvCxnSpPr>
          <p:spPr>
            <a:xfrm>
              <a:off x="7580244" y="1859954"/>
              <a:ext cx="0" cy="3810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8">
              <a:extLst>
                <a:ext uri="{FF2B5EF4-FFF2-40B4-BE49-F238E27FC236}">
                  <a16:creationId xmlns:a16="http://schemas.microsoft.com/office/drawing/2014/main" xmlns="" id="{B82766A0-7091-42E1-AC9C-6E0AE7A92E05}"/>
                </a:ext>
              </a:extLst>
            </p:cNvPr>
            <p:cNvCxnSpPr/>
            <p:nvPr/>
          </p:nvCxnSpPr>
          <p:spPr>
            <a:xfrm rot="16200000" flipH="1">
              <a:off x="8293678" y="2523409"/>
              <a:ext cx="519547" cy="342902"/>
            </a:xfrm>
            <a:prstGeom prst="bentConnector3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FF3509D6-0EA0-43A5-9E6A-C1810EF8A844}"/>
                </a:ext>
              </a:extLst>
            </p:cNvPr>
            <p:cNvCxnSpPr/>
            <p:nvPr/>
          </p:nvCxnSpPr>
          <p:spPr>
            <a:xfrm>
              <a:off x="838200" y="3886200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5355C5B0-0F71-46D8-A639-DEFF72408913}"/>
                </a:ext>
              </a:extLst>
            </p:cNvPr>
            <p:cNvCxnSpPr/>
            <p:nvPr/>
          </p:nvCxnSpPr>
          <p:spPr>
            <a:xfrm>
              <a:off x="5746173" y="4959927"/>
              <a:ext cx="58362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D11571C3-074C-41E0-9B2F-2B91BDB4FC2E}"/>
                </a:ext>
              </a:extLst>
            </p:cNvPr>
            <p:cNvCxnSpPr/>
            <p:nvPr/>
          </p:nvCxnSpPr>
          <p:spPr>
            <a:xfrm>
              <a:off x="3372678" y="3913909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AD648F45-A671-4D41-B239-D30F6C7D405D}"/>
                </a:ext>
              </a:extLst>
            </p:cNvPr>
            <p:cNvCxnSpPr/>
            <p:nvPr/>
          </p:nvCxnSpPr>
          <p:spPr>
            <a:xfrm>
              <a:off x="6225209" y="2885661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58A21821-5F22-4D0A-AC73-8F709FA06219}"/>
                </a:ext>
              </a:extLst>
            </p:cNvPr>
            <p:cNvCxnSpPr/>
            <p:nvPr/>
          </p:nvCxnSpPr>
          <p:spPr>
            <a:xfrm>
              <a:off x="5158409" y="3948545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6885CE28-5926-43A2-8A58-7B8BDDEE1C2C}"/>
                </a:ext>
              </a:extLst>
            </p:cNvPr>
            <p:cNvCxnSpPr/>
            <p:nvPr/>
          </p:nvCxnSpPr>
          <p:spPr>
            <a:xfrm>
              <a:off x="8177871" y="3913909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E8343179-8C03-4048-913C-68BB28551588}"/>
                </a:ext>
              </a:extLst>
            </p:cNvPr>
            <p:cNvCxnSpPr/>
            <p:nvPr/>
          </p:nvCxnSpPr>
          <p:spPr>
            <a:xfrm>
              <a:off x="8724900" y="4904508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3929BC4A-1B53-4F4E-8EDA-03E9632F082B}"/>
                </a:ext>
              </a:extLst>
            </p:cNvPr>
            <p:cNvCxnSpPr/>
            <p:nvPr/>
          </p:nvCxnSpPr>
          <p:spPr>
            <a:xfrm>
              <a:off x="7540487" y="4942607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125E9751-B92B-4E72-8AC2-B0ADB23460A4}"/>
                </a:ext>
              </a:extLst>
            </p:cNvPr>
            <p:cNvCxnSpPr/>
            <p:nvPr/>
          </p:nvCxnSpPr>
          <p:spPr>
            <a:xfrm>
              <a:off x="5811982" y="4942607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5DBBA99E-9369-4F82-934E-9393FC5E2588}"/>
                </a:ext>
              </a:extLst>
            </p:cNvPr>
            <p:cNvCxnSpPr/>
            <p:nvPr/>
          </p:nvCxnSpPr>
          <p:spPr>
            <a:xfrm>
              <a:off x="6329795" y="4942607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xmlns="" id="{5280CF67-AA75-49B9-9CB0-FB53E971ACCE}"/>
                </a:ext>
              </a:extLst>
            </p:cNvPr>
            <p:cNvCxnSpPr/>
            <p:nvPr/>
          </p:nvCxnSpPr>
          <p:spPr>
            <a:xfrm>
              <a:off x="4265844" y="4904508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xmlns="" id="{98EF4FC9-69C0-4034-A949-7158C70B720F}"/>
                </a:ext>
              </a:extLst>
            </p:cNvPr>
            <p:cNvCxnSpPr/>
            <p:nvPr/>
          </p:nvCxnSpPr>
          <p:spPr>
            <a:xfrm>
              <a:off x="5518853" y="4904508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xmlns="" id="{CC4ABD4A-CA4B-4AAE-ACDF-52BF7E915D46}"/>
                </a:ext>
              </a:extLst>
            </p:cNvPr>
            <p:cNvCxnSpPr/>
            <p:nvPr/>
          </p:nvCxnSpPr>
          <p:spPr>
            <a:xfrm>
              <a:off x="1411357" y="4942607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4FC222FD-47E0-43BF-89B3-C6EEEFA356D0}"/>
                </a:ext>
              </a:extLst>
            </p:cNvPr>
            <p:cNvCxnSpPr/>
            <p:nvPr/>
          </p:nvCxnSpPr>
          <p:spPr>
            <a:xfrm>
              <a:off x="558249" y="4942607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xmlns="" id="{F1BA5A6E-187D-4083-9CC2-B400B97A40BE}"/>
                </a:ext>
              </a:extLst>
            </p:cNvPr>
            <p:cNvCxnSpPr/>
            <p:nvPr/>
          </p:nvCxnSpPr>
          <p:spPr>
            <a:xfrm>
              <a:off x="2083904" y="3913909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xmlns="" id="{E84BFD6D-EC83-42A5-A09E-F0E59C6AAEBC}"/>
                </a:ext>
              </a:extLst>
            </p:cNvPr>
            <p:cNvCxnSpPr/>
            <p:nvPr/>
          </p:nvCxnSpPr>
          <p:spPr>
            <a:xfrm>
              <a:off x="1699591" y="2895600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B91FD574-BE97-4895-8FB0-0B9556C7EDE2}"/>
                </a:ext>
              </a:extLst>
            </p:cNvPr>
            <p:cNvCxnSpPr>
              <a:cxnSpLocks/>
            </p:cNvCxnSpPr>
            <p:nvPr/>
          </p:nvCxnSpPr>
          <p:spPr>
            <a:xfrm>
              <a:off x="2411294" y="4942607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xmlns="" id="{55648E4A-DB12-4A6F-9246-9A84381BDCAF}"/>
                </a:ext>
              </a:extLst>
            </p:cNvPr>
            <p:cNvCxnSpPr/>
            <p:nvPr/>
          </p:nvCxnSpPr>
          <p:spPr>
            <a:xfrm>
              <a:off x="2966605" y="2649834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37E6182C-9A26-48E4-A12D-47BC490E9241}"/>
                </a:ext>
              </a:extLst>
            </p:cNvPr>
            <p:cNvCxnSpPr/>
            <p:nvPr/>
          </p:nvCxnSpPr>
          <p:spPr>
            <a:xfrm>
              <a:off x="1643269" y="3685309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7F20AEEC-D458-49F7-AE23-8916DD6CEE70}"/>
                </a:ext>
              </a:extLst>
            </p:cNvPr>
            <p:cNvCxnSpPr>
              <a:cxnSpLocks/>
            </p:cNvCxnSpPr>
            <p:nvPr/>
          </p:nvCxnSpPr>
          <p:spPr>
            <a:xfrm>
              <a:off x="6587196" y="3706091"/>
              <a:ext cx="0" cy="332509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6F64A0FB-5978-4899-A458-E8A317D8AD46}"/>
                </a:ext>
              </a:extLst>
            </p:cNvPr>
            <p:cNvCxnSpPr/>
            <p:nvPr/>
          </p:nvCxnSpPr>
          <p:spPr>
            <a:xfrm>
              <a:off x="1063337" y="4724400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FA9E126C-4C94-4FD6-988A-BBC0135DE018}"/>
                </a:ext>
              </a:extLst>
            </p:cNvPr>
            <p:cNvCxnSpPr/>
            <p:nvPr/>
          </p:nvCxnSpPr>
          <p:spPr>
            <a:xfrm>
              <a:off x="4930260" y="4656031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9974A2F7-90CD-4F97-9DC1-9C09CE72CD5A}"/>
                </a:ext>
              </a:extLst>
            </p:cNvPr>
            <p:cNvCxnSpPr/>
            <p:nvPr/>
          </p:nvCxnSpPr>
          <p:spPr>
            <a:xfrm>
              <a:off x="8077199" y="4656031"/>
              <a:ext cx="0" cy="30480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99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30" y="984050"/>
            <a:ext cx="2289390" cy="4921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20" y="1309971"/>
            <a:ext cx="3895133" cy="30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244" y="814192"/>
            <a:ext cx="10233764" cy="1200329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 (</a:t>
            </a:r>
            <a:r>
              <a:rPr lang="en-US" sz="7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real number)</a:t>
            </a:r>
            <a:endParaRPr lang="en-US" sz="72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9244" y="2014521"/>
            <a:ext cx="10597019" cy="3591561"/>
            <a:chOff x="839244" y="2014521"/>
            <a:chExt cx="10597019" cy="3591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766B872E-A0B8-477D-8F6B-FAC320F645C0}"/>
                    </a:ext>
                  </a:extLst>
                </p:cNvPr>
                <p:cNvSpPr txBox="1"/>
                <p:nvPr/>
              </p:nvSpPr>
              <p:spPr>
                <a:xfrm>
                  <a:off x="839244" y="2014521"/>
                  <a:ext cx="10597019" cy="3591561"/>
                </a:xfrm>
                <a:prstGeom prst="rect">
                  <a:avLst/>
                </a:prstGeom>
                <a:noFill/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IN" sz="5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সকল মূলদ ও অমূলদ সংখ্যাকে বাস্তব সংখ্যা বলে। বাস্তব সংখ্যার সেটকে   দ্বারা সূচিত করা হয়। উদাহরণঃ </a:t>
                  </a:r>
                  <a:r>
                    <a:rPr lang="en-US" sz="5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4,7,-2,0,-11,6.4,-7.3,</a:t>
                  </a:r>
                  <a:r>
                    <a:rPr lang="bn-IN" sz="5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Vrinda" panose="01010600010101010101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54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Vrinda" panose="01010600010101010101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5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Vrinda" panose="01010600010101010101" pitchFamily="2" charset="0"/>
                        </a:rPr>
                        <m:t> </m:t>
                      </m:r>
                      <m:r>
                        <a:rPr lang="en-US" sz="5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Vrinda" panose="01010600010101010101" pitchFamily="2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sz="5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54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5</m:t>
                          </m:r>
                          <m:r>
                            <a:rPr lang="en-US" sz="54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 </m:t>
                          </m:r>
                        </m:e>
                      </m:rad>
                      <m:r>
                        <a:rPr lang="en-US" sz="5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1010600010101010101" pitchFamily="2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sz="5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54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en-US" sz="54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54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ইত্যাদি। </a:t>
                  </a:r>
                  <a:endParaRPr lang="en-US" sz="5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766B872E-A0B8-477D-8F6B-FAC320F64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244" y="2014521"/>
                  <a:ext cx="10597019" cy="359156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24" t="-4195" b="-6711"/>
                  </a:stretch>
                </a:blip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477" y="3114160"/>
              <a:ext cx="388308" cy="38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24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1610</TotalTime>
  <Words>274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Garamond</vt:lpstr>
      <vt:lpstr>NikoshBAN</vt:lpstr>
      <vt:lpstr>SutonnyMJ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COMPUTER</dc:creator>
  <cp:lastModifiedBy>Ikramjjgec</cp:lastModifiedBy>
  <cp:revision>313</cp:revision>
  <dcterms:created xsi:type="dcterms:W3CDTF">2019-04-22T03:52:26Z</dcterms:created>
  <dcterms:modified xsi:type="dcterms:W3CDTF">2020-04-30T19:49:47Z</dcterms:modified>
</cp:coreProperties>
</file>