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38C-7BD6-490E-9E51-EEE8351C9395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586-E037-4DA2-B93C-CBA9A023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1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38C-7BD6-490E-9E51-EEE8351C9395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586-E037-4DA2-B93C-CBA9A023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6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38C-7BD6-490E-9E51-EEE8351C9395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586-E037-4DA2-B93C-CBA9A023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38C-7BD6-490E-9E51-EEE8351C9395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586-E037-4DA2-B93C-CBA9A023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6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38C-7BD6-490E-9E51-EEE8351C9395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586-E037-4DA2-B93C-CBA9A023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6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38C-7BD6-490E-9E51-EEE8351C9395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586-E037-4DA2-B93C-CBA9A023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3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38C-7BD6-490E-9E51-EEE8351C9395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586-E037-4DA2-B93C-CBA9A023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7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38C-7BD6-490E-9E51-EEE8351C9395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586-E037-4DA2-B93C-CBA9A023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38C-7BD6-490E-9E51-EEE8351C9395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586-E037-4DA2-B93C-CBA9A023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38C-7BD6-490E-9E51-EEE8351C9395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586-E037-4DA2-B93C-CBA9A023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0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38C-7BD6-490E-9E51-EEE8351C9395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3586-E037-4DA2-B93C-CBA9A023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AD38C-7BD6-490E-9E51-EEE8351C9395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3586-E037-4DA2-B93C-CBA9A023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8AAFF8-9AEB-41CA-B674-A04A89C51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37" y="189819"/>
            <a:ext cx="4291956" cy="204016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C9A5F5-ECA0-4065-8A0B-357C2FF62CEC}"/>
              </a:ext>
            </a:extLst>
          </p:cNvPr>
          <p:cNvSpPr/>
          <p:nvPr/>
        </p:nvSpPr>
        <p:spPr>
          <a:xfrm>
            <a:off x="1036998" y="2498271"/>
            <a:ext cx="44740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</a:t>
            </a:r>
            <a:r>
              <a:rPr lang="as-IN" sz="6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6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ষ</a:t>
            </a:r>
            <a:r>
              <a:rPr lang="as-IN" sz="6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6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6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6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6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6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</a:t>
            </a:r>
            <a:r>
              <a:rPr lang="as-IN" sz="6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6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6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endParaRPr lang="en-US" sz="6000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C9A1AF-4824-49CB-B8D2-9D83ED651FD8}"/>
              </a:ext>
            </a:extLst>
          </p:cNvPr>
          <p:cNvSpPr/>
          <p:nvPr/>
        </p:nvSpPr>
        <p:spPr>
          <a:xfrm>
            <a:off x="0" y="7683726"/>
            <a:ext cx="4114800" cy="205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মো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হারুনুর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রশীদ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প্রভাষক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হিসাববি</a:t>
            </a:r>
            <a:r>
              <a:rPr lang="as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জ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as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ঞ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as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as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ভ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as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গ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শহীদ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জিয়া</a:t>
            </a:r>
            <a:r>
              <a:rPr lang="as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উ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র </a:t>
            </a:r>
            <a:r>
              <a:rPr lang="as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হ</a:t>
            </a:r>
            <a:r>
              <a:rPr lang="as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ম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as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ড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as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গ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্রি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কলেজ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জামালপুর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r>
              <a:rPr lang="as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ম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োবা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: ০১৭১১৩৭৮৫২৭</a:t>
            </a:r>
          </a:p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harun4921@gmail.com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D78D15-F25F-431D-9130-A42CDAAF6788}"/>
              </a:ext>
            </a:extLst>
          </p:cNvPr>
          <p:cNvSpPr/>
          <p:nvPr/>
        </p:nvSpPr>
        <p:spPr>
          <a:xfrm>
            <a:off x="4114800" y="7683726"/>
            <a:ext cx="2743200" cy="2032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0000"/>
                </a:solidFill>
              </a:rPr>
              <a:t>শ্রেনি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as-IN" dirty="0">
                <a:solidFill>
                  <a:srgbClr val="FF0000"/>
                </a:solidFill>
              </a:rPr>
              <a:t>এ</a:t>
            </a:r>
            <a:r>
              <a:rPr lang="en-US" dirty="0" err="1">
                <a:solidFill>
                  <a:srgbClr val="FF0000"/>
                </a:solidFill>
              </a:rPr>
              <a:t>কাদশ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বিষয়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হিসাববিজ্ঞান</a:t>
            </a:r>
            <a:r>
              <a:rPr lang="en-US" dirty="0">
                <a:solidFill>
                  <a:srgbClr val="FF0000"/>
                </a:solidFill>
              </a:rPr>
              <a:t> ১মপত্র</a:t>
            </a:r>
          </a:p>
          <a:p>
            <a:r>
              <a:rPr lang="en-US" dirty="0" err="1">
                <a:solidFill>
                  <a:srgbClr val="FF0000"/>
                </a:solidFill>
              </a:rPr>
              <a:t>অধ্যায়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দ্বিতীয়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</a:rPr>
              <a:t>সময়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as-IN" dirty="0">
                <a:solidFill>
                  <a:srgbClr val="FF0000"/>
                </a:solidFill>
              </a:rPr>
              <a:t>৫</a:t>
            </a:r>
            <a:r>
              <a:rPr lang="en-US" dirty="0">
                <a:solidFill>
                  <a:srgbClr val="FF0000"/>
                </a:solidFill>
              </a:rPr>
              <a:t>০ </a:t>
            </a:r>
            <a:r>
              <a:rPr lang="en-US" dirty="0" err="1">
                <a:solidFill>
                  <a:srgbClr val="FF0000"/>
                </a:solidFill>
              </a:rPr>
              <a:t>মিনিট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তারিখ</a:t>
            </a:r>
            <a:r>
              <a:rPr lang="en-US" dirty="0">
                <a:solidFill>
                  <a:srgbClr val="FF0000"/>
                </a:solidFill>
              </a:rPr>
              <a:t>: 0৯/০</a:t>
            </a:r>
            <a:r>
              <a:rPr lang="as-IN" dirty="0">
                <a:solidFill>
                  <a:srgbClr val="FF0000"/>
                </a:solidFill>
              </a:rPr>
              <a:t>৫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as-IN" dirty="0">
                <a:solidFill>
                  <a:srgbClr val="FF0000"/>
                </a:solidFill>
              </a:rPr>
              <a:t>২</a:t>
            </a:r>
            <a:r>
              <a:rPr lang="en-US" dirty="0">
                <a:solidFill>
                  <a:srgbClr val="FF0000"/>
                </a:solidFill>
              </a:rPr>
              <a:t>০</a:t>
            </a:r>
            <a:r>
              <a:rPr lang="as-IN" dirty="0">
                <a:solidFill>
                  <a:srgbClr val="FF0000"/>
                </a:solidFill>
              </a:rPr>
              <a:t>২</a:t>
            </a:r>
            <a:r>
              <a:rPr lang="en-US" dirty="0">
                <a:solidFill>
                  <a:srgbClr val="FF0000"/>
                </a:solidFill>
              </a:rPr>
              <a:t>০ </a:t>
            </a:r>
            <a:r>
              <a:rPr lang="en-US" dirty="0" err="1">
                <a:solidFill>
                  <a:srgbClr val="FF0000"/>
                </a:solidFill>
              </a:rPr>
              <a:t>ইং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3A25F2-B10B-47C1-941F-77010565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70" y="3423558"/>
            <a:ext cx="4291956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55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curtains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3.07692E-6 L 5.55112E-17 -0.0721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6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87179E-6 L 0 -0.0721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6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0C3AC7-1811-4406-9CF1-AC688BCC6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3" y="364671"/>
            <a:ext cx="28575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A2366-1CF7-4228-91AE-9FD2BA52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57" y="364671"/>
            <a:ext cx="2952750" cy="15525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520F39-818B-4B63-B8F6-F8E6594199F0}"/>
              </a:ext>
            </a:extLst>
          </p:cNvPr>
          <p:cNvSpPr/>
          <p:nvPr/>
        </p:nvSpPr>
        <p:spPr>
          <a:xfrm>
            <a:off x="1028700" y="2400300"/>
            <a:ext cx="4718957" cy="17471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সম্পর্কে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না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008122-FC60-453C-A11D-B3F67BCEFCF6}"/>
              </a:ext>
            </a:extLst>
          </p:cNvPr>
          <p:cNvSpPr/>
          <p:nvPr/>
        </p:nvSpPr>
        <p:spPr>
          <a:xfrm>
            <a:off x="1796143" y="4767943"/>
            <a:ext cx="2792186" cy="914400"/>
          </a:xfrm>
          <a:prstGeom prst="rect">
            <a:avLst/>
          </a:prstGeom>
          <a:gradFill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as-IN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খনফল</a:t>
            </a:r>
            <a:endParaRPr lang="en-US" sz="4000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F23B71-F8F8-4112-98A1-418350BE6FF9}"/>
              </a:ext>
            </a:extLst>
          </p:cNvPr>
          <p:cNvSpPr/>
          <p:nvPr/>
        </p:nvSpPr>
        <p:spPr>
          <a:xfrm>
            <a:off x="253093" y="6172199"/>
            <a:ext cx="6351814" cy="2939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১। 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্কে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২।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ঘটনা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 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ী 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 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৩।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ঘটনা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লেনদেন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্নিত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৪।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ঘটনা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লেনদেনের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মধ্য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প্রভদ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ব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 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ার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ে।</a:t>
            </a:r>
          </a:p>
          <a:p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৫। 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দেনের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বৈশিষ্ট্য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বর্ণনা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24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03788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10256E-6 L 0 -0.07211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6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9BCA94-13B8-411B-A6A6-E615735C749A}"/>
              </a:ext>
            </a:extLst>
          </p:cNvPr>
          <p:cNvSpPr/>
          <p:nvPr/>
        </p:nvSpPr>
        <p:spPr>
          <a:xfrm>
            <a:off x="1143000" y="261257"/>
            <a:ext cx="4571999" cy="1142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ম্নে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ছ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ু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ঘ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প্রদত্ত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হল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endParaRPr lang="en-US" sz="4000" dirty="0">
              <a:solidFill>
                <a:srgbClr val="6600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375EA-D687-4C0D-9407-F9647E144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8" y="1643062"/>
            <a:ext cx="2847975" cy="176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97106E-2CAA-463A-BCC7-EC8E981CF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16" y="1595437"/>
            <a:ext cx="2847975" cy="1809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65C2EF-F60F-4503-A48B-D4EC0DF85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8" y="3643993"/>
            <a:ext cx="2847975" cy="16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F620E5-F485-4396-94E8-9C82D644C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17" y="3643993"/>
            <a:ext cx="2857500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702097-AE72-4DF0-9309-08E256A16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8" y="5482999"/>
            <a:ext cx="2828925" cy="1619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8031B7-34FF-4127-A2B8-3AECED8F5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16" y="5446260"/>
            <a:ext cx="2879273" cy="1743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054C45-E44B-4583-9F34-7B0577DA6A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8" y="7341055"/>
            <a:ext cx="2847975" cy="1714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F2E58E-C175-4A18-9E61-3699F20628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20" y="7391402"/>
            <a:ext cx="295547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902787-D022-4D89-A8C5-E85F37C02D66}"/>
              </a:ext>
            </a:extLst>
          </p:cNvPr>
          <p:cNvSpPr/>
          <p:nvPr/>
        </p:nvSpPr>
        <p:spPr>
          <a:xfrm>
            <a:off x="179614" y="277586"/>
            <a:ext cx="653142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ঘটনা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বুঝ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  <a:endParaRPr lang="en-US" sz="3200" dirty="0">
              <a:solidFill>
                <a:srgbClr val="0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6BE033-8BF7-4FD3-8D9F-796C91B85432}"/>
              </a:ext>
            </a:extLst>
          </p:cNvPr>
          <p:cNvSpPr/>
          <p:nvPr/>
        </p:nvSpPr>
        <p:spPr>
          <a:xfrm>
            <a:off x="179614" y="1371599"/>
            <a:ext cx="6531429" cy="1077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 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ী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ূ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ুর্তে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যা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ঘটে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া।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0A40A-AA14-4A37-A298-D4599B192732}"/>
              </a:ext>
            </a:extLst>
          </p:cNvPr>
          <p:cNvSpPr/>
          <p:nvPr/>
        </p:nvSpPr>
        <p:spPr>
          <a:xfrm>
            <a:off x="179614" y="2759529"/>
            <a:ext cx="6531428" cy="1681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লেনদেন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কাকে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  <a:p>
            <a:pPr algn="ctr"/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লেনদেন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হল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আ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্থিক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প্রকৃ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 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র্থের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মানদন্ডে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প্রকাশ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 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ক্ষের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মধ্যে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মূল্য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1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D6FDC7-CFB9-404A-9371-9ADB1D499B9D}"/>
              </a:ext>
            </a:extLst>
          </p:cNvPr>
          <p:cNvSpPr/>
          <p:nvPr/>
        </p:nvSpPr>
        <p:spPr>
          <a:xfrm>
            <a:off x="179612" y="4751615"/>
            <a:ext cx="6531429" cy="2269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েনের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প্রকৃত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/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বৈশিষ্ট্য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/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ধরণ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:</a:t>
            </a:r>
          </a:p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১।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আর্থিক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ম্যল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পরিমাপয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য, 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আর্থিক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ন, 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্বয়ংসম্পূর্ণতা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স্বতন্ত্রতা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৪। 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্বৈতসত্তা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৫।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লেনদেনের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দৃশ্যমানতা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৬।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প্রামাণ্য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দলিল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৭।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ঐতিহাসিক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ঘ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044C2C-D73C-4FEE-8EA1-EE555CC646F2}"/>
              </a:ext>
            </a:extLst>
          </p:cNvPr>
          <p:cNvSpPr/>
          <p:nvPr/>
        </p:nvSpPr>
        <p:spPr>
          <a:xfrm>
            <a:off x="179612" y="7184572"/>
            <a:ext cx="6531429" cy="2721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্নিত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</a:p>
          <a:p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ু-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০,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ব্যবসায়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বিনিয়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রে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জানু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্রয়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হল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জানু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ং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লো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জানু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া।</a:t>
            </a:r>
          </a:p>
          <a:p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জানু-৩০ প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দেওয়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হল</a:t>
            </a:r>
            <a:r>
              <a:rPr lang="as-IN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69791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81481E-6 1.53846E-6 L -4.81481E-6 -0.0721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6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-4.87179E-6 L 4.44444E-6 -0.07211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6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5185E-6 2.82051E-6 L 1.85185E-6 -0.0721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6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C756862-ED94-4EB5-8CBF-EC6F34C4F446}"/>
              </a:ext>
            </a:extLst>
          </p:cNvPr>
          <p:cNvSpPr/>
          <p:nvPr/>
        </p:nvSpPr>
        <p:spPr>
          <a:xfrm>
            <a:off x="1632857" y="538842"/>
            <a:ext cx="359228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ূ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as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as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E31CCE-F371-47AF-B1F6-EEFD285310CD}"/>
              </a:ext>
            </a:extLst>
          </p:cNvPr>
          <p:cNvSpPr/>
          <p:nvPr/>
        </p:nvSpPr>
        <p:spPr>
          <a:xfrm>
            <a:off x="0" y="2008414"/>
            <a:ext cx="6858000" cy="2944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লো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১।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টনাটি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লেনদেন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া?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ব্যাখ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র।</a:t>
            </a:r>
          </a:p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লেনদেন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নয়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কারন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ঘটনাটি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অর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ঙ্কে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পরিমাপয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আর্থিক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অবস্থার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পরিবর্তন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হয়নি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কিন্তু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ইহাতে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লেনদেনের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্বৈতসত্তা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বিদ্যমান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আছে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সুতরাং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ঘটনাটি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লেনদেন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নয়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112B3D-8378-4EE3-BA5D-7D31CCC78147}"/>
              </a:ext>
            </a:extLst>
          </p:cNvPr>
          <p:cNvSpPr/>
          <p:nvPr/>
        </p:nvSpPr>
        <p:spPr>
          <a:xfrm>
            <a:off x="-16330" y="8811985"/>
            <a:ext cx="6857999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্যেক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ঘটনা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লেনদেন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নয়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কিন্তু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প্রত্যে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লেনদেন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ঘটনা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D29C7F-91A1-4794-82AC-3918F8E68348}"/>
              </a:ext>
            </a:extLst>
          </p:cNvPr>
          <p:cNvSpPr/>
          <p:nvPr/>
        </p:nvSpPr>
        <p:spPr>
          <a:xfrm>
            <a:off x="1812470" y="5404757"/>
            <a:ext cx="341267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ড়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ী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48F883-8767-40E4-8AB6-6EDB2C99E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89977"/>
            <a:ext cx="3265715" cy="1590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56F2-6E4D-4A62-8AE0-ED86263CF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86" y="6895419"/>
            <a:ext cx="3037114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4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11D350-966D-4298-90D9-BB0A128E05A6}"/>
              </a:ext>
            </a:extLst>
          </p:cNvPr>
          <p:cNvSpPr/>
          <p:nvPr/>
        </p:nvSpPr>
        <p:spPr>
          <a:xfrm>
            <a:off x="1338943" y="402496"/>
            <a:ext cx="4180114" cy="147732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ু-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ি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০,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টাকা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ব্যবসায়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বিনিয়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গ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রে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জানু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০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ে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৩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য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্রয়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হল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জানু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৫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ং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া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হ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লো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জানু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৫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স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য়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৫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০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া।</a:t>
            </a:r>
          </a:p>
          <a:p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জানু-৩০ প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শ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দেওয়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atin typeface="SutonnyOMJ" panose="01010600010101010101" pitchFamily="2" charset="0"/>
                <a:cs typeface="SutonnyOMJ" panose="01010600010101010101" pitchFamily="2" charset="0"/>
              </a:rPr>
              <a:t>হল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2BFAE0-F7EA-43ED-A072-132D376DB931}"/>
              </a:ext>
            </a:extLst>
          </p:cNvPr>
          <p:cNvSpPr/>
          <p:nvPr/>
        </p:nvSpPr>
        <p:spPr>
          <a:xfrm>
            <a:off x="287383" y="2449286"/>
            <a:ext cx="589134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উপর</a:t>
            </a:r>
            <a:r>
              <a:rPr lang="as-I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 </a:t>
            </a:r>
            <a:r>
              <a:rPr lang="en-US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</a:t>
            </a:r>
            <a:r>
              <a:rPr lang="as-I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দেন</a:t>
            </a:r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গুল</a:t>
            </a:r>
            <a:r>
              <a:rPr lang="as-I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হিসাব</a:t>
            </a:r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সমীকরণে</a:t>
            </a:r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প্রভাব</a:t>
            </a:r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দেখাও</a:t>
            </a:r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13EC9F-CE29-4077-9EBC-EE9D45A750F3}"/>
              </a:ext>
            </a:extLst>
          </p:cNvPr>
          <p:cNvSpPr/>
          <p:nvPr/>
        </p:nvSpPr>
        <p:spPr>
          <a:xfrm>
            <a:off x="0" y="6466113"/>
            <a:ext cx="6858000" cy="3265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just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আল্লাহ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হাফেজ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70865-9579-4486-A7FA-9CFE6E58B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9" y="4225018"/>
            <a:ext cx="2857500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6C958B-3FA7-4181-8513-CA300619F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7" y="4225018"/>
            <a:ext cx="2857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76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35897E-6 L 0 -0.0721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796</Words>
  <Application>Microsoft Office PowerPoint</Application>
  <PresentationFormat>A4 Paper (210x297 mm)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SutonnyMJ</vt:lpstr>
      <vt:lpstr>SutonnyOMJ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56</cp:revision>
  <dcterms:created xsi:type="dcterms:W3CDTF">2020-05-09T11:58:51Z</dcterms:created>
  <dcterms:modified xsi:type="dcterms:W3CDTF">2020-05-09T17:45:24Z</dcterms:modified>
</cp:coreProperties>
</file>