
<file path=[Content_Types].xml><?xml version="1.0" encoding="utf-8"?>
<Types xmlns="http://schemas.openxmlformats.org/package/2006/content-types">
  <Default Extension="tmp" ContentType="image/png"/>
  <Default Extension="png" ContentType="image/png"/>
  <Default Extension="mp3" ContentType="audio/mpeg"/>
  <Default Extension="3gp" ContentType="video/3gp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57" r:id="rId9"/>
    <p:sldId id="258" r:id="rId10"/>
    <p:sldId id="259" r:id="rId11"/>
    <p:sldId id="271" r:id="rId12"/>
    <p:sldId id="260" r:id="rId13"/>
    <p:sldId id="269" r:id="rId14"/>
    <p:sldId id="261" r:id="rId15"/>
    <p:sldId id="26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84"/>
        <p:guide pos="384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8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4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3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7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2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9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3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0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5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55F69-C854-4224-92B9-98F83AAC5ACF}" type="datetimeFigureOut">
              <a:rPr lang="en-US" smtClean="0"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175" y="809257"/>
            <a:ext cx="11993649" cy="5239481"/>
            <a:chOff x="99175" y="809259"/>
            <a:chExt cx="11993649" cy="5239481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75" y="809259"/>
              <a:ext cx="11993649" cy="523948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0959353" y="5338482"/>
              <a:ext cx="1021976" cy="672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86" y="317247"/>
            <a:ext cx="4645555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2753" y="295835"/>
            <a:ext cx="4356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শিখি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490" y="1545515"/>
            <a:ext cx="240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16" y="5130432"/>
            <a:ext cx="240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ফুটফুটে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16" y="2721114"/>
            <a:ext cx="240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490" y="3925773"/>
            <a:ext cx="240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নিষেধ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2753" y="295835"/>
            <a:ext cx="4356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871" y="1671918"/>
            <a:ext cx="225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871" y="2865121"/>
            <a:ext cx="225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871" y="4058324"/>
            <a:ext cx="225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ফুটফুটে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871" y="5392410"/>
            <a:ext cx="225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4458" y="188259"/>
            <a:ext cx="3792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375" y="1645024"/>
            <a:ext cx="109459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বেগম রোকেয়া কোথায় জন্মগ্রহণ করেন?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বাড়িতে লোক এলে রোকেয়া কোথায় কোথায় লুকিয়ে থাকতেন?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কীভাবে রোকেয়ার ঘুম ভাঙ্গে?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ঘ। বেগম রোকেয়ার কোথাও যাবার অনুমতি নেই কেন? তিনটি বাক্যে লিখ।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9073" y="215153"/>
            <a:ext cx="317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কথায় প্রকাশ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5168" y="2286173"/>
            <a:ext cx="31735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অনেকের মধ্যে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 ইচ্ছা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 চরে যে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 আছে যার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ভাতের অভাব যার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মহান  যে নারী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/>
          <a:stretch/>
        </p:blipFill>
        <p:spPr>
          <a:xfrm>
            <a:off x="880917" y="1506071"/>
            <a:ext cx="10107436" cy="4121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94647" y="349623"/>
            <a:ext cx="787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অংশের সাথে ডান পাশের অংশের মিল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3812" y="1532965"/>
            <a:ext cx="3993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611" y="3541059"/>
            <a:ext cx="11331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কালের মেয়েদের তুলনায় এ কালের মেয়েরা কী কী সুবিধা পাচ্ছে, এ সম্পর্কে ৫টি বাক্য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68" y="226079"/>
            <a:ext cx="6529107" cy="51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753" y="134471"/>
            <a:ext cx="2958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376518"/>
            <a:ext cx="5979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আবদুল্লাহ- আল- মামুন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বাংগালগাঁও সরকারি প্রাথমিক বিদ্যালয়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কালীগঞ্জ, গাজীপুর।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2541" y="3796553"/>
            <a:ext cx="5979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চতুর্থ শ্রেণি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মহীয়সী রোকেয়া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তিনি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...শিখেছেন রোকেয়া(পাঠ-০৩)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605" y="103053"/>
            <a:ext cx="181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301" y="1107583"/>
            <a:ext cx="108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0" y="938512"/>
            <a:ext cx="6970411" cy="86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577" y="2498501"/>
            <a:ext cx="81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0" y="2334171"/>
            <a:ext cx="8481748" cy="851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059" y="3889419"/>
            <a:ext cx="81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0" y="3720347"/>
            <a:ext cx="6970411" cy="9019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576" y="5427658"/>
            <a:ext cx="92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90928" y="4953506"/>
            <a:ext cx="7670446" cy="1589411"/>
            <a:chOff x="3090928" y="4953506"/>
            <a:chExt cx="7670446" cy="1589411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840" y="4953506"/>
              <a:ext cx="6970411" cy="1191307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928" y="6040148"/>
              <a:ext cx="7670446" cy="502769"/>
            </a:xfrm>
            <a:prstGeom prst="rect">
              <a:avLst/>
            </a:prstGeom>
          </p:spPr>
        </p:pic>
      </p:grpSp>
      <p:sp>
        <p:nvSpPr>
          <p:cNvPr id="14" name="Right Arrow 13"/>
          <p:cNvSpPr/>
          <p:nvPr/>
        </p:nvSpPr>
        <p:spPr>
          <a:xfrm>
            <a:off x="1300282" y="1183233"/>
            <a:ext cx="157122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300282" y="2637760"/>
            <a:ext cx="157122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300282" y="4052027"/>
            <a:ext cx="157122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300282" y="5574981"/>
            <a:ext cx="1571222" cy="228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0" y="1767674"/>
            <a:ext cx="7355140" cy="3603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2106" y="336176"/>
            <a:ext cx="3966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20200510_08285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44905" y="2083738"/>
            <a:ext cx="6347013" cy="306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90" y="1166497"/>
            <a:ext cx="3753374" cy="4525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9094" y="1422884"/>
            <a:ext cx="427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কার?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2234" y="2564023"/>
            <a:ext cx="545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কবে জন্মগ্রহণ করেন?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5670" y="3842478"/>
            <a:ext cx="545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কোথায় জন্মগ্রহণ করেন?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2576" y="4983617"/>
            <a:ext cx="545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কয় ভাই বোন?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670" y="25358"/>
            <a:ext cx="427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2482" y="443753"/>
            <a:ext cx="427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20200427_21522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0953" y="1151639"/>
            <a:ext cx="10699376" cy="47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7224" y="147918"/>
            <a:ext cx="3684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90307" y="838037"/>
            <a:ext cx="7564651" cy="5181926"/>
            <a:chOff x="3177313" y="952526"/>
            <a:chExt cx="5725324" cy="2727200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313" y="952526"/>
              <a:ext cx="5725324" cy="1295581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313" y="2355566"/>
              <a:ext cx="5687219" cy="1324160"/>
            </a:xfrm>
            <a:prstGeom prst="rect">
              <a:avLst/>
            </a:prstGeom>
          </p:spPr>
        </p:pic>
      </p:grpSp>
      <p:pic>
        <p:nvPicPr>
          <p:cNvPr id="7" name="20200510_0833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62241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9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1" y="1623697"/>
            <a:ext cx="3753374" cy="4525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5805" y="268941"/>
            <a:ext cx="3591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19107" y="966777"/>
            <a:ext cx="7564651" cy="5181926"/>
            <a:chOff x="3177313" y="952526"/>
            <a:chExt cx="5725324" cy="2727200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313" y="952526"/>
              <a:ext cx="5725324" cy="1295581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313" y="2355566"/>
              <a:ext cx="5687219" cy="1324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19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91" y="230887"/>
            <a:ext cx="6935168" cy="552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9917" y="1290918"/>
            <a:ext cx="6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376" y="2280593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করিমুন্নেছা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9916" y="3348299"/>
            <a:ext cx="94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917" y="4712748"/>
            <a:ext cx="94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917" y="5780454"/>
            <a:ext cx="94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501154" y="1337982"/>
            <a:ext cx="847164" cy="275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501154" y="2327657"/>
            <a:ext cx="847164" cy="275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01154" y="3317332"/>
            <a:ext cx="847164" cy="275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501154" y="4837843"/>
            <a:ext cx="847164" cy="275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501154" y="5827518"/>
            <a:ext cx="847164" cy="275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05517" y="1290918"/>
            <a:ext cx="6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5517" y="2283882"/>
            <a:ext cx="6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5517" y="3276846"/>
            <a:ext cx="6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5517" y="4712748"/>
            <a:ext cx="6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5517" y="5780454"/>
            <a:ext cx="6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1622" y="1290917"/>
            <a:ext cx="6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1882" y="1290917"/>
            <a:ext cx="6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6446" y="2303925"/>
            <a:ext cx="6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6706" y="2303925"/>
            <a:ext cx="6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4035" y="3290039"/>
            <a:ext cx="6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94295" y="3290039"/>
            <a:ext cx="6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88859" y="4733352"/>
            <a:ext cx="6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39119" y="4733352"/>
            <a:ext cx="6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93342" y="5786701"/>
            <a:ext cx="6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3602" y="5786701"/>
            <a:ext cx="64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3953435" y="1613185"/>
            <a:ext cx="1183341" cy="2009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Up Arrow 30"/>
          <p:cNvSpPr/>
          <p:nvPr/>
        </p:nvSpPr>
        <p:spPr>
          <a:xfrm>
            <a:off x="3953435" y="1613185"/>
            <a:ext cx="2299447" cy="4845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Up Arrow 31"/>
          <p:cNvSpPr/>
          <p:nvPr/>
        </p:nvSpPr>
        <p:spPr>
          <a:xfrm>
            <a:off x="3917577" y="2653087"/>
            <a:ext cx="1183341" cy="2009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Up Arrow 32"/>
          <p:cNvSpPr/>
          <p:nvPr/>
        </p:nvSpPr>
        <p:spPr>
          <a:xfrm>
            <a:off x="3917577" y="2653087"/>
            <a:ext cx="2299447" cy="4845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Up Arrow 33"/>
          <p:cNvSpPr/>
          <p:nvPr/>
        </p:nvSpPr>
        <p:spPr>
          <a:xfrm>
            <a:off x="3922060" y="3652648"/>
            <a:ext cx="1183341" cy="2009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>
            <a:off x="3922060" y="3652648"/>
            <a:ext cx="2299447" cy="4845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>
            <a:off x="3939990" y="5069066"/>
            <a:ext cx="1183341" cy="2009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939990" y="5069066"/>
            <a:ext cx="2299447" cy="4845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>
            <a:off x="3957920" y="6149309"/>
            <a:ext cx="1183341" cy="2009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>
            <a:off x="3957920" y="6149309"/>
            <a:ext cx="2299447" cy="4845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53082" y="1475583"/>
            <a:ext cx="1317812" cy="37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অন্তু, মন্তু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853082" y="2389051"/>
            <a:ext cx="164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হান্নান, মান্নান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853082" y="3317332"/>
            <a:ext cx="164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স্নান, স্নো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853082" y="4810296"/>
            <a:ext cx="164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সিদ্ধ, ক্ষুদ্ধ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853082" y="5940589"/>
            <a:ext cx="194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জিজ্ঞাসা, বিজ্ঞান</a:t>
            </a:r>
            <a:endParaRPr lang="en-US" dirty="0"/>
          </a:p>
        </p:txBody>
      </p:sp>
      <p:sp>
        <p:nvSpPr>
          <p:cNvPr id="46" name="Right Arrow 45"/>
          <p:cNvSpPr/>
          <p:nvPr/>
        </p:nvSpPr>
        <p:spPr>
          <a:xfrm>
            <a:off x="6674212" y="1490382"/>
            <a:ext cx="847164" cy="275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6674212" y="2480057"/>
            <a:ext cx="847164" cy="275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6674212" y="3469732"/>
            <a:ext cx="847164" cy="275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6674212" y="4990243"/>
            <a:ext cx="847164" cy="275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6674212" y="5979918"/>
            <a:ext cx="847164" cy="275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202</Words>
  <Application>Microsoft Office PowerPoint</Application>
  <PresentationFormat>Widescreen</PresentationFormat>
  <Paragraphs>73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মামুন</dc:creator>
  <cp:lastModifiedBy>মামুন</cp:lastModifiedBy>
  <cp:revision>24</cp:revision>
  <dcterms:created xsi:type="dcterms:W3CDTF">2020-04-27T16:16:27Z</dcterms:created>
  <dcterms:modified xsi:type="dcterms:W3CDTF">2020-05-10T03:25:14Z</dcterms:modified>
</cp:coreProperties>
</file>