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5" r:id="rId3"/>
    <p:sldId id="259" r:id="rId4"/>
    <p:sldId id="260" r:id="rId5"/>
    <p:sldId id="261" r:id="rId6"/>
    <p:sldId id="262" r:id="rId7"/>
    <p:sldId id="291" r:id="rId8"/>
    <p:sldId id="306" r:id="rId9"/>
    <p:sldId id="266" r:id="rId10"/>
    <p:sldId id="299" r:id="rId11"/>
    <p:sldId id="300" r:id="rId12"/>
    <p:sldId id="302" r:id="rId13"/>
    <p:sldId id="303" r:id="rId14"/>
    <p:sldId id="304" r:id="rId15"/>
    <p:sldId id="307" r:id="rId16"/>
    <p:sldId id="308" r:id="rId17"/>
    <p:sldId id="284" r:id="rId18"/>
    <p:sldId id="265" r:id="rId19"/>
    <p:sldId id="267" r:id="rId20"/>
    <p:sldId id="285" r:id="rId21"/>
    <p:sldId id="286" r:id="rId22"/>
    <p:sldId id="288" r:id="rId23"/>
    <p:sldId id="287" r:id="rId24"/>
    <p:sldId id="298" r:id="rId25"/>
    <p:sldId id="314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61052-290E-4C70-8CB7-B05B43B005F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6130A-2769-4544-9917-77701965F33C}">
      <dgm:prSet phldrT="[Text]" custT="1"/>
      <dgm:spPr/>
      <dgm:t>
        <a:bodyPr/>
        <a:lstStyle/>
        <a:p>
          <a:r>
            <a: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শোনা</a:t>
          </a:r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109B7BE-52D7-40FE-88B1-97AC0D3C506E}" type="parTrans" cxnId="{AC2DC202-2D2B-4428-9737-3089E9D7E8EA}">
      <dgm:prSet/>
      <dgm:spPr/>
      <dgm:t>
        <a:bodyPr/>
        <a:lstStyle/>
        <a:p>
          <a:endParaRPr lang="en-US"/>
        </a:p>
      </dgm:t>
    </dgm:pt>
    <dgm:pt modelId="{FF960A64-03BE-48E1-A5E6-EFF59A1A6147}" type="sibTrans" cxnId="{AC2DC202-2D2B-4428-9737-3089E9D7E8EA}">
      <dgm:prSet/>
      <dgm:spPr/>
      <dgm:t>
        <a:bodyPr/>
        <a:lstStyle/>
        <a:p>
          <a:endParaRPr lang="en-US"/>
        </a:p>
      </dgm:t>
    </dgm:pt>
    <dgm:pt modelId="{53687B05-7788-4ACD-A5CF-5708BBE891FF}">
      <dgm:prSet phldrT="[Text]" custT="1"/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১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গল্প </a:t>
          </a:r>
          <a:r>
            <a:rPr lang="bn-IN" sz="3200" dirty="0">
              <a:latin typeface="NikoshBAN" pitchFamily="2" charset="0"/>
              <a:cs typeface="NikoshBAN" pitchFamily="2" charset="0"/>
            </a:rPr>
            <a:t>শুনে বুঝতে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3F24101-3484-417A-A2AA-43A89033E708}" type="parTrans" cxnId="{629EFA1E-D4B4-4B0D-B9E4-7DCFC8C22EC9}">
      <dgm:prSet/>
      <dgm:spPr/>
      <dgm:t>
        <a:bodyPr/>
        <a:lstStyle/>
        <a:p>
          <a:endParaRPr lang="en-US"/>
        </a:p>
      </dgm:t>
    </dgm:pt>
    <dgm:pt modelId="{7B27AD22-080C-46AC-A84B-7C049C7152A6}" type="sibTrans" cxnId="{629EFA1E-D4B4-4B0D-B9E4-7DCFC8C22EC9}">
      <dgm:prSet/>
      <dgm:spPr/>
      <dgm:t>
        <a:bodyPr/>
        <a:lstStyle/>
        <a:p>
          <a:endParaRPr lang="en-US"/>
        </a:p>
      </dgm:t>
    </dgm:pt>
    <dgm:pt modelId="{742B16BF-216B-4EF2-BC39-69939D619EAB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বলা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6A599B-6A91-4DE2-B339-D130042F9A8D}" type="parTrans" cxnId="{6C32A3AB-6D41-4749-B8B7-2AB145EC664A}">
      <dgm:prSet/>
      <dgm:spPr/>
      <dgm:t>
        <a:bodyPr/>
        <a:lstStyle/>
        <a:p>
          <a:endParaRPr lang="en-US"/>
        </a:p>
      </dgm:t>
    </dgm:pt>
    <dgm:pt modelId="{504CCFC5-0A10-42FF-BFD9-6B6D4FF54F8E}" type="sibTrans" cxnId="{6C32A3AB-6D41-4749-B8B7-2AB145EC664A}">
      <dgm:prSet/>
      <dgm:spPr/>
      <dgm:t>
        <a:bodyPr/>
        <a:lstStyle/>
        <a:p>
          <a:endParaRPr lang="en-US"/>
        </a:p>
      </dgm:t>
    </dgm:pt>
    <dgm:pt modelId="{6042E6C3-862A-407D-A74B-047B016F02D9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 ২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৫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dirty="0">
              <a:latin typeface="NikoshBAN" pitchFamily="2" charset="0"/>
              <a:cs typeface="NikoshBAN" pitchFamily="2" charset="0"/>
            </a:rPr>
            <a:t>২ </a:t>
          </a:r>
          <a:r>
            <a:rPr lang="bn-BD" sz="3200" dirty="0">
              <a:latin typeface="NikoshBAN" pitchFamily="2" charset="0"/>
              <a:cs typeface="NikoshBAN" pitchFamily="2" charset="0"/>
            </a:rPr>
            <a:t>বিভিন্ন বিষয় বর্ণনা করতে</a:t>
          </a:r>
          <a:r>
            <a:rPr lang="bn-IN" sz="3200" dirty="0">
              <a:latin typeface="NikoshBAN" pitchFamily="2" charset="0"/>
              <a:cs typeface="NikoshBAN" pitchFamily="2" charset="0"/>
            </a:rPr>
            <a:t>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C28777E-FFB8-494B-89D2-5DC6C5337DA5}" type="parTrans" cxnId="{F0A2D0E5-5B90-47BD-B226-07AF7A7E1705}">
      <dgm:prSet/>
      <dgm:spPr/>
      <dgm:t>
        <a:bodyPr/>
        <a:lstStyle/>
        <a:p>
          <a:endParaRPr lang="en-US"/>
        </a:p>
      </dgm:t>
    </dgm:pt>
    <dgm:pt modelId="{527B8737-2379-4DC0-9C2F-33CDB3EDA86F}" type="sibTrans" cxnId="{F0A2D0E5-5B90-47BD-B226-07AF7A7E1705}">
      <dgm:prSet/>
      <dgm:spPr/>
      <dgm:t>
        <a:bodyPr/>
        <a:lstStyle/>
        <a:p>
          <a:endParaRPr lang="en-US"/>
        </a:p>
      </dgm:t>
    </dgm:pt>
    <dgm:pt modelId="{D2F3B114-150E-4B93-BC36-C4ECF6E9DA2C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পড়া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C511910-920A-41CC-A673-72A759735214}" type="parTrans" cxnId="{A5381A33-4EE5-4C60-84BD-CF15BD7E5990}">
      <dgm:prSet/>
      <dgm:spPr/>
      <dgm:t>
        <a:bodyPr/>
        <a:lstStyle/>
        <a:p>
          <a:endParaRPr lang="en-US"/>
        </a:p>
      </dgm:t>
    </dgm:pt>
    <dgm:pt modelId="{30D4BA3A-F601-4F4A-9867-C09DC8DEFE59}" type="sibTrans" cxnId="{A5381A33-4EE5-4C60-84BD-CF15BD7E5990}">
      <dgm:prSet/>
      <dgm:spPr/>
      <dgm:t>
        <a:bodyPr/>
        <a:lstStyle/>
        <a:p>
          <a:endParaRPr lang="en-US"/>
        </a:p>
      </dgm:t>
    </dgm:pt>
    <dgm:pt modelId="{3C4C0A14-B2CE-43BF-904E-D992C13C46C9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পাঠ্যপুস্তকের শব্দ শুদ্ধ</a:t>
          </a:r>
          <a:r>
            <a:rPr lang="bn-IN" sz="3200" dirty="0">
              <a:latin typeface="NikoshBAN" pitchFamily="2" charset="0"/>
              <a:cs typeface="NikoshBAN" pitchFamily="2" charset="0"/>
            </a:rPr>
            <a:t> উচ্চারণে পড়তে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DA1B142-0C0F-4396-92FA-1E650068B8D7}" type="parTrans" cxnId="{E2841385-1F31-4EA5-81C7-48DAD02B820C}">
      <dgm:prSet/>
      <dgm:spPr/>
      <dgm:t>
        <a:bodyPr/>
        <a:lstStyle/>
        <a:p>
          <a:endParaRPr lang="en-US"/>
        </a:p>
      </dgm:t>
    </dgm:pt>
    <dgm:pt modelId="{041EC8E0-711A-422D-B5DC-79CD1B9EF95B}" type="sibTrans" cxnId="{E2841385-1F31-4EA5-81C7-48DAD02B820C}">
      <dgm:prSet/>
      <dgm:spPr/>
      <dgm:t>
        <a:bodyPr/>
        <a:lstStyle/>
        <a:p>
          <a:endParaRPr lang="en-US"/>
        </a:p>
      </dgm:t>
    </dgm:pt>
    <dgm:pt modelId="{3E734D8E-E5A7-4B83-95E8-1AC326273F07}">
      <dgm:prSet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লেখা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F151322-72DF-4F11-8E41-103F6A18A993}" type="parTrans" cxnId="{ACFD4A28-84A0-4740-8BCE-CD53D7A05170}">
      <dgm:prSet/>
      <dgm:spPr/>
      <dgm:t>
        <a:bodyPr/>
        <a:lstStyle/>
        <a:p>
          <a:endParaRPr lang="en-US"/>
        </a:p>
      </dgm:t>
    </dgm:pt>
    <dgm:pt modelId="{69F7AC36-FAFC-459A-A958-4530ED337E79}" type="sibTrans" cxnId="{ACFD4A28-84A0-4740-8BCE-CD53D7A05170}">
      <dgm:prSet/>
      <dgm:spPr/>
      <dgm:t>
        <a:bodyPr/>
        <a:lstStyle/>
        <a:p>
          <a:endParaRPr lang="en-US"/>
        </a:p>
      </dgm:t>
    </dgm:pt>
    <dgm:pt modelId="{9C789E96-13C4-4FFB-AF02-190CE1B2C455}">
      <dgm:prSet custT="1"/>
      <dgm:spPr/>
      <dgm:t>
        <a:bodyPr/>
        <a:lstStyle/>
        <a:p>
          <a:pPr algn="l"/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dirty="0">
              <a:latin typeface="NikoshBAN" pitchFamily="2" charset="0"/>
              <a:cs typeface="NikoshBAN" pitchFamily="2" charset="0"/>
            </a:rPr>
            <a:t>২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>
              <a:latin typeface="NikoshBAN" pitchFamily="2" charset="0"/>
              <a:cs typeface="NikoshBAN" pitchFamily="2" charset="0"/>
            </a:rPr>
            <a:t>যুক্তব্যঞ্জন ব্যবহার করে শব্দ লিখতে পারবে।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A00CE1-5E04-41D5-B2E0-37F35A21DD34}" type="parTrans" cxnId="{14752050-7568-421D-BC2A-3D339A494303}">
      <dgm:prSet/>
      <dgm:spPr/>
      <dgm:t>
        <a:bodyPr/>
        <a:lstStyle/>
        <a:p>
          <a:endParaRPr lang="en-US"/>
        </a:p>
      </dgm:t>
    </dgm:pt>
    <dgm:pt modelId="{8EB88FBC-14B2-44E4-9E13-2C0847D9D180}" type="sibTrans" cxnId="{14752050-7568-421D-BC2A-3D339A494303}">
      <dgm:prSet/>
      <dgm:spPr/>
      <dgm:t>
        <a:bodyPr/>
        <a:lstStyle/>
        <a:p>
          <a:endParaRPr lang="en-US"/>
        </a:p>
      </dgm:t>
    </dgm:pt>
    <dgm:pt modelId="{88110D72-8FE8-4374-9AEE-08AD1A0182DF}">
      <dgm:prSet/>
      <dgm:spPr/>
      <dgm:t>
        <a:bodyPr/>
        <a:lstStyle/>
        <a:p>
          <a:pPr algn="l"/>
          <a:endParaRPr lang="en-US" sz="1200" dirty="0"/>
        </a:p>
      </dgm:t>
    </dgm:pt>
    <dgm:pt modelId="{A2F014B8-6E5E-4B91-88E2-37B3C6F53FD3}" type="parTrans" cxnId="{BB79E331-20E4-4147-90A7-79C86237E13A}">
      <dgm:prSet/>
      <dgm:spPr/>
      <dgm:t>
        <a:bodyPr/>
        <a:lstStyle/>
        <a:p>
          <a:endParaRPr lang="en-US"/>
        </a:p>
      </dgm:t>
    </dgm:pt>
    <dgm:pt modelId="{21C31643-DDD7-4332-AE20-CC7A00048613}" type="sibTrans" cxnId="{BB79E331-20E4-4147-90A7-79C86237E13A}">
      <dgm:prSet/>
      <dgm:spPr/>
      <dgm:t>
        <a:bodyPr/>
        <a:lstStyle/>
        <a:p>
          <a:endParaRPr lang="en-US"/>
        </a:p>
      </dgm:t>
    </dgm:pt>
    <dgm:pt modelId="{E921DEF1-5C9B-4020-BE32-3FA7C6643309}" type="pres">
      <dgm:prSet presAssocID="{F5261052-290E-4C70-8CB7-B05B43B005FB}" presName="linearFlow" presStyleCnt="0">
        <dgm:presLayoutVars>
          <dgm:dir/>
          <dgm:animLvl val="lvl"/>
          <dgm:resizeHandles val="exact"/>
        </dgm:presLayoutVars>
      </dgm:prSet>
      <dgm:spPr/>
    </dgm:pt>
    <dgm:pt modelId="{127D2D47-FF3C-4425-A95E-56B20A85EF28}" type="pres">
      <dgm:prSet presAssocID="{5AA6130A-2769-4544-9917-77701965F33C}" presName="composite" presStyleCnt="0"/>
      <dgm:spPr/>
    </dgm:pt>
    <dgm:pt modelId="{1A1E8CEE-F89F-4949-9FE9-DA0C2B137DFE}" type="pres">
      <dgm:prSet presAssocID="{5AA6130A-2769-4544-9917-77701965F33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781C34F-D1F5-4C12-A9F6-8413CE885A90}" type="pres">
      <dgm:prSet presAssocID="{5AA6130A-2769-4544-9917-77701965F33C}" presName="descendantText" presStyleLbl="alignAcc1" presStyleIdx="0" presStyleCnt="4">
        <dgm:presLayoutVars>
          <dgm:bulletEnabled val="1"/>
        </dgm:presLayoutVars>
      </dgm:prSet>
      <dgm:spPr/>
    </dgm:pt>
    <dgm:pt modelId="{D0906A3F-945F-4AD0-9D48-B0E25DF6AA18}" type="pres">
      <dgm:prSet presAssocID="{FF960A64-03BE-48E1-A5E6-EFF59A1A6147}" presName="sp" presStyleCnt="0"/>
      <dgm:spPr/>
    </dgm:pt>
    <dgm:pt modelId="{023FB4C9-8F52-4A1D-9E0A-F48FC61E8B45}" type="pres">
      <dgm:prSet presAssocID="{742B16BF-216B-4EF2-BC39-69939D619EAB}" presName="composite" presStyleCnt="0"/>
      <dgm:spPr/>
    </dgm:pt>
    <dgm:pt modelId="{9E3BF6E7-911D-4DED-8E36-CCD8CD8152F8}" type="pres">
      <dgm:prSet presAssocID="{742B16BF-216B-4EF2-BC39-69939D619EA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8D69C52-4816-47DD-AE35-F15548000024}" type="pres">
      <dgm:prSet presAssocID="{742B16BF-216B-4EF2-BC39-69939D619EAB}" presName="descendantText" presStyleLbl="alignAcc1" presStyleIdx="1" presStyleCnt="4" custScaleY="99985">
        <dgm:presLayoutVars>
          <dgm:bulletEnabled val="1"/>
        </dgm:presLayoutVars>
      </dgm:prSet>
      <dgm:spPr/>
    </dgm:pt>
    <dgm:pt modelId="{834BB87A-A818-43A3-8DC0-A3F016051EBC}" type="pres">
      <dgm:prSet presAssocID="{504CCFC5-0A10-42FF-BFD9-6B6D4FF54F8E}" presName="sp" presStyleCnt="0"/>
      <dgm:spPr/>
    </dgm:pt>
    <dgm:pt modelId="{89AEF3ED-6CDA-4C5F-9F8A-036485FA96B7}" type="pres">
      <dgm:prSet presAssocID="{D2F3B114-150E-4B93-BC36-C4ECF6E9DA2C}" presName="composite" presStyleCnt="0"/>
      <dgm:spPr/>
    </dgm:pt>
    <dgm:pt modelId="{38C9966D-C29D-4E93-B7C0-452F794EEFA4}" type="pres">
      <dgm:prSet presAssocID="{D2F3B114-150E-4B93-BC36-C4ECF6E9DA2C}" presName="parentText" presStyleLbl="alignNode1" presStyleIdx="2" presStyleCnt="4" custLinFactNeighborX="0" custLinFactNeighborY="828">
        <dgm:presLayoutVars>
          <dgm:chMax val="1"/>
          <dgm:bulletEnabled val="1"/>
        </dgm:presLayoutVars>
      </dgm:prSet>
      <dgm:spPr/>
    </dgm:pt>
    <dgm:pt modelId="{FB2C0EF7-24E3-4352-9438-9E1291647F8F}" type="pres">
      <dgm:prSet presAssocID="{D2F3B114-150E-4B93-BC36-C4ECF6E9DA2C}" presName="descendantText" presStyleLbl="alignAcc1" presStyleIdx="2" presStyleCnt="4" custLinFactNeighborX="-509" custLinFactNeighborY="-7195">
        <dgm:presLayoutVars>
          <dgm:bulletEnabled val="1"/>
        </dgm:presLayoutVars>
      </dgm:prSet>
      <dgm:spPr/>
    </dgm:pt>
    <dgm:pt modelId="{5B1F10A2-75C8-4081-9E1F-94926165D42D}" type="pres">
      <dgm:prSet presAssocID="{30D4BA3A-F601-4F4A-9867-C09DC8DEFE59}" presName="sp" presStyleCnt="0"/>
      <dgm:spPr/>
    </dgm:pt>
    <dgm:pt modelId="{F1CBC0B7-0B83-4474-8DE2-80AFB130A661}" type="pres">
      <dgm:prSet presAssocID="{3E734D8E-E5A7-4B83-95E8-1AC326273F07}" presName="composite" presStyleCnt="0"/>
      <dgm:spPr/>
    </dgm:pt>
    <dgm:pt modelId="{EB7DD0D7-2DDA-4176-A44C-ED8FF1A38F42}" type="pres">
      <dgm:prSet presAssocID="{3E734D8E-E5A7-4B83-95E8-1AC326273F07}" presName="parentText" presStyleLbl="alignNode1" presStyleIdx="3" presStyleCnt="4" custLinFactNeighborX="0" custLinFactNeighborY="3152">
        <dgm:presLayoutVars>
          <dgm:chMax val="1"/>
          <dgm:bulletEnabled val="1"/>
        </dgm:presLayoutVars>
      </dgm:prSet>
      <dgm:spPr/>
    </dgm:pt>
    <dgm:pt modelId="{A449AC43-0066-4C4A-8E1B-89E2095DE710}" type="pres">
      <dgm:prSet presAssocID="{3E734D8E-E5A7-4B83-95E8-1AC326273F07}" presName="descendantText" presStyleLbl="alignAcc1" presStyleIdx="3" presStyleCnt="4" custScaleX="98118" custScaleY="101595" custLinFactNeighborX="-675" custLinFactNeighborY="-3127">
        <dgm:presLayoutVars>
          <dgm:bulletEnabled val="1"/>
        </dgm:presLayoutVars>
      </dgm:prSet>
      <dgm:spPr/>
    </dgm:pt>
  </dgm:ptLst>
  <dgm:cxnLst>
    <dgm:cxn modelId="{AC2DC202-2D2B-4428-9737-3089E9D7E8EA}" srcId="{F5261052-290E-4C70-8CB7-B05B43B005FB}" destId="{5AA6130A-2769-4544-9917-77701965F33C}" srcOrd="0" destOrd="0" parTransId="{9109B7BE-52D7-40FE-88B1-97AC0D3C506E}" sibTransId="{FF960A64-03BE-48E1-A5E6-EFF59A1A6147}"/>
    <dgm:cxn modelId="{629EFA1E-D4B4-4B0D-B9E4-7DCFC8C22EC9}" srcId="{5AA6130A-2769-4544-9917-77701965F33C}" destId="{53687B05-7788-4ACD-A5CF-5708BBE891FF}" srcOrd="0" destOrd="0" parTransId="{83F24101-3484-417A-A2AA-43A89033E708}" sibTransId="{7B27AD22-080C-46AC-A84B-7C049C7152A6}"/>
    <dgm:cxn modelId="{ACFD4A28-84A0-4740-8BCE-CD53D7A05170}" srcId="{F5261052-290E-4C70-8CB7-B05B43B005FB}" destId="{3E734D8E-E5A7-4B83-95E8-1AC326273F07}" srcOrd="3" destOrd="0" parTransId="{FF151322-72DF-4F11-8E41-103F6A18A993}" sibTransId="{69F7AC36-FAFC-459A-A958-4530ED337E79}"/>
    <dgm:cxn modelId="{BB79E331-20E4-4147-90A7-79C86237E13A}" srcId="{3E734D8E-E5A7-4B83-95E8-1AC326273F07}" destId="{88110D72-8FE8-4374-9AEE-08AD1A0182DF}" srcOrd="1" destOrd="0" parTransId="{A2F014B8-6E5E-4B91-88E2-37B3C6F53FD3}" sibTransId="{21C31643-DDD7-4332-AE20-CC7A00048613}"/>
    <dgm:cxn modelId="{A5381A33-4EE5-4C60-84BD-CF15BD7E5990}" srcId="{F5261052-290E-4C70-8CB7-B05B43B005FB}" destId="{D2F3B114-150E-4B93-BC36-C4ECF6E9DA2C}" srcOrd="2" destOrd="0" parTransId="{FC511910-920A-41CC-A673-72A759735214}" sibTransId="{30D4BA3A-F601-4F4A-9867-C09DC8DEFE59}"/>
    <dgm:cxn modelId="{1051E049-5D6F-41E0-9BA5-9AE08C331BFA}" type="presOf" srcId="{D2F3B114-150E-4B93-BC36-C4ECF6E9DA2C}" destId="{38C9966D-C29D-4E93-B7C0-452F794EEFA4}" srcOrd="0" destOrd="0" presId="urn:microsoft.com/office/officeart/2005/8/layout/chevron2"/>
    <dgm:cxn modelId="{4AF3064D-90B5-4D8E-89E1-635E5CC41A51}" type="presOf" srcId="{F5261052-290E-4C70-8CB7-B05B43B005FB}" destId="{E921DEF1-5C9B-4020-BE32-3FA7C6643309}" srcOrd="0" destOrd="0" presId="urn:microsoft.com/office/officeart/2005/8/layout/chevron2"/>
    <dgm:cxn modelId="{14752050-7568-421D-BC2A-3D339A494303}" srcId="{3E734D8E-E5A7-4B83-95E8-1AC326273F07}" destId="{9C789E96-13C4-4FFB-AF02-190CE1B2C455}" srcOrd="0" destOrd="0" parTransId="{F5A00CE1-5E04-41D5-B2E0-37F35A21DD34}" sibTransId="{8EB88FBC-14B2-44E4-9E13-2C0847D9D180}"/>
    <dgm:cxn modelId="{6A8B8F56-EA72-4A9B-9A9B-6B27AF1F67EC}" type="presOf" srcId="{53687B05-7788-4ACD-A5CF-5708BBE891FF}" destId="{A781C34F-D1F5-4C12-A9F6-8413CE885A90}" srcOrd="0" destOrd="0" presId="urn:microsoft.com/office/officeart/2005/8/layout/chevron2"/>
    <dgm:cxn modelId="{6C0FCF59-EAC2-49D7-A9F2-5D96F64C2AA0}" type="presOf" srcId="{742B16BF-216B-4EF2-BC39-69939D619EAB}" destId="{9E3BF6E7-911D-4DED-8E36-CCD8CD8152F8}" srcOrd="0" destOrd="0" presId="urn:microsoft.com/office/officeart/2005/8/layout/chevron2"/>
    <dgm:cxn modelId="{B53AFE7C-4280-443C-88CA-CED36057A675}" type="presOf" srcId="{88110D72-8FE8-4374-9AEE-08AD1A0182DF}" destId="{A449AC43-0066-4C4A-8E1B-89E2095DE710}" srcOrd="0" destOrd="1" presId="urn:microsoft.com/office/officeart/2005/8/layout/chevron2"/>
    <dgm:cxn modelId="{E2841385-1F31-4EA5-81C7-48DAD02B820C}" srcId="{D2F3B114-150E-4B93-BC36-C4ECF6E9DA2C}" destId="{3C4C0A14-B2CE-43BF-904E-D992C13C46C9}" srcOrd="0" destOrd="0" parTransId="{DDA1B142-0C0F-4396-92FA-1E650068B8D7}" sibTransId="{041EC8E0-711A-422D-B5DC-79CD1B9EF95B}"/>
    <dgm:cxn modelId="{030FE485-E3B9-4E8C-B944-A3039DA9EBEA}" type="presOf" srcId="{5AA6130A-2769-4544-9917-77701965F33C}" destId="{1A1E8CEE-F89F-4949-9FE9-DA0C2B137DFE}" srcOrd="0" destOrd="0" presId="urn:microsoft.com/office/officeart/2005/8/layout/chevron2"/>
    <dgm:cxn modelId="{B4F40689-1973-4B3C-BE76-8D56584BF08B}" type="presOf" srcId="{3C4C0A14-B2CE-43BF-904E-D992C13C46C9}" destId="{FB2C0EF7-24E3-4352-9438-9E1291647F8F}" srcOrd="0" destOrd="0" presId="urn:microsoft.com/office/officeart/2005/8/layout/chevron2"/>
    <dgm:cxn modelId="{16CFBD92-3BD0-418C-B684-2942AA3B6D2A}" type="presOf" srcId="{6042E6C3-862A-407D-A74B-047B016F02D9}" destId="{E8D69C52-4816-47DD-AE35-F15548000024}" srcOrd="0" destOrd="0" presId="urn:microsoft.com/office/officeart/2005/8/layout/chevron2"/>
    <dgm:cxn modelId="{5731E0A1-6A2F-4778-B331-3FC2AA9A832D}" type="presOf" srcId="{3E734D8E-E5A7-4B83-95E8-1AC326273F07}" destId="{EB7DD0D7-2DDA-4176-A44C-ED8FF1A38F42}" srcOrd="0" destOrd="0" presId="urn:microsoft.com/office/officeart/2005/8/layout/chevron2"/>
    <dgm:cxn modelId="{6C32A3AB-6D41-4749-B8B7-2AB145EC664A}" srcId="{F5261052-290E-4C70-8CB7-B05B43B005FB}" destId="{742B16BF-216B-4EF2-BC39-69939D619EAB}" srcOrd="1" destOrd="0" parTransId="{F56A599B-6A91-4DE2-B339-D130042F9A8D}" sibTransId="{504CCFC5-0A10-42FF-BFD9-6B6D4FF54F8E}"/>
    <dgm:cxn modelId="{BB9328D4-D516-48DB-B417-F9EC6A632714}" type="presOf" srcId="{9C789E96-13C4-4FFB-AF02-190CE1B2C455}" destId="{A449AC43-0066-4C4A-8E1B-89E2095DE710}" srcOrd="0" destOrd="0" presId="urn:microsoft.com/office/officeart/2005/8/layout/chevron2"/>
    <dgm:cxn modelId="{F0A2D0E5-5B90-47BD-B226-07AF7A7E1705}" srcId="{742B16BF-216B-4EF2-BC39-69939D619EAB}" destId="{6042E6C3-862A-407D-A74B-047B016F02D9}" srcOrd="0" destOrd="0" parTransId="{2C28777E-FFB8-494B-89D2-5DC6C5337DA5}" sibTransId="{527B8737-2379-4DC0-9C2F-33CDB3EDA86F}"/>
    <dgm:cxn modelId="{BB4A2266-F6FC-45B8-AB3B-08326C850B34}" type="presParOf" srcId="{E921DEF1-5C9B-4020-BE32-3FA7C6643309}" destId="{127D2D47-FF3C-4425-A95E-56B20A85EF28}" srcOrd="0" destOrd="0" presId="urn:microsoft.com/office/officeart/2005/8/layout/chevron2"/>
    <dgm:cxn modelId="{98126E5D-7ED6-4F70-AB79-5DF935FB0146}" type="presParOf" srcId="{127D2D47-FF3C-4425-A95E-56B20A85EF28}" destId="{1A1E8CEE-F89F-4949-9FE9-DA0C2B137DFE}" srcOrd="0" destOrd="0" presId="urn:microsoft.com/office/officeart/2005/8/layout/chevron2"/>
    <dgm:cxn modelId="{C63AF48B-002B-406B-AC76-355296C12131}" type="presParOf" srcId="{127D2D47-FF3C-4425-A95E-56B20A85EF28}" destId="{A781C34F-D1F5-4C12-A9F6-8413CE885A90}" srcOrd="1" destOrd="0" presId="urn:microsoft.com/office/officeart/2005/8/layout/chevron2"/>
    <dgm:cxn modelId="{93333F47-41A9-42BC-8CD6-DEB314301AD7}" type="presParOf" srcId="{E921DEF1-5C9B-4020-BE32-3FA7C6643309}" destId="{D0906A3F-945F-4AD0-9D48-B0E25DF6AA18}" srcOrd="1" destOrd="0" presId="urn:microsoft.com/office/officeart/2005/8/layout/chevron2"/>
    <dgm:cxn modelId="{97F352DB-E055-4EB6-AC1E-841BDF2D9F27}" type="presParOf" srcId="{E921DEF1-5C9B-4020-BE32-3FA7C6643309}" destId="{023FB4C9-8F52-4A1D-9E0A-F48FC61E8B45}" srcOrd="2" destOrd="0" presId="urn:microsoft.com/office/officeart/2005/8/layout/chevron2"/>
    <dgm:cxn modelId="{9F3C2D99-4B2F-49B9-98E5-24C6E79F0F7C}" type="presParOf" srcId="{023FB4C9-8F52-4A1D-9E0A-F48FC61E8B45}" destId="{9E3BF6E7-911D-4DED-8E36-CCD8CD8152F8}" srcOrd="0" destOrd="0" presId="urn:microsoft.com/office/officeart/2005/8/layout/chevron2"/>
    <dgm:cxn modelId="{69225CCB-A6EA-4089-AC26-6D92110B5A6D}" type="presParOf" srcId="{023FB4C9-8F52-4A1D-9E0A-F48FC61E8B45}" destId="{E8D69C52-4816-47DD-AE35-F15548000024}" srcOrd="1" destOrd="0" presId="urn:microsoft.com/office/officeart/2005/8/layout/chevron2"/>
    <dgm:cxn modelId="{10B0449E-DAA3-494B-9537-89A6FA0984A9}" type="presParOf" srcId="{E921DEF1-5C9B-4020-BE32-3FA7C6643309}" destId="{834BB87A-A818-43A3-8DC0-A3F016051EBC}" srcOrd="3" destOrd="0" presId="urn:microsoft.com/office/officeart/2005/8/layout/chevron2"/>
    <dgm:cxn modelId="{29C93C35-374C-4A5D-8B0B-A4B518972767}" type="presParOf" srcId="{E921DEF1-5C9B-4020-BE32-3FA7C6643309}" destId="{89AEF3ED-6CDA-4C5F-9F8A-036485FA96B7}" srcOrd="4" destOrd="0" presId="urn:microsoft.com/office/officeart/2005/8/layout/chevron2"/>
    <dgm:cxn modelId="{00401BE8-A611-4571-BE00-820F01D69C25}" type="presParOf" srcId="{89AEF3ED-6CDA-4C5F-9F8A-036485FA96B7}" destId="{38C9966D-C29D-4E93-B7C0-452F794EEFA4}" srcOrd="0" destOrd="0" presId="urn:microsoft.com/office/officeart/2005/8/layout/chevron2"/>
    <dgm:cxn modelId="{09390C93-83ED-4EDA-B47A-893EDBC25523}" type="presParOf" srcId="{89AEF3ED-6CDA-4C5F-9F8A-036485FA96B7}" destId="{FB2C0EF7-24E3-4352-9438-9E1291647F8F}" srcOrd="1" destOrd="0" presId="urn:microsoft.com/office/officeart/2005/8/layout/chevron2"/>
    <dgm:cxn modelId="{2B09A3E8-C38C-4DDF-9FAE-9BF1DF35D8A2}" type="presParOf" srcId="{E921DEF1-5C9B-4020-BE32-3FA7C6643309}" destId="{5B1F10A2-75C8-4081-9E1F-94926165D42D}" srcOrd="5" destOrd="0" presId="urn:microsoft.com/office/officeart/2005/8/layout/chevron2"/>
    <dgm:cxn modelId="{D029725F-550D-4004-9D6B-4552AC510D0F}" type="presParOf" srcId="{E921DEF1-5C9B-4020-BE32-3FA7C6643309}" destId="{F1CBC0B7-0B83-4474-8DE2-80AFB130A661}" srcOrd="6" destOrd="0" presId="urn:microsoft.com/office/officeart/2005/8/layout/chevron2"/>
    <dgm:cxn modelId="{A7844657-2F5B-4DCA-81FE-20B77B08023D}" type="presParOf" srcId="{F1CBC0B7-0B83-4474-8DE2-80AFB130A661}" destId="{EB7DD0D7-2DDA-4176-A44C-ED8FF1A38F42}" srcOrd="0" destOrd="0" presId="urn:microsoft.com/office/officeart/2005/8/layout/chevron2"/>
    <dgm:cxn modelId="{CC0C9EE5-707F-4C5D-8143-1830B35040FF}" type="presParOf" srcId="{F1CBC0B7-0B83-4474-8DE2-80AFB130A661}" destId="{A449AC43-0066-4C4A-8E1B-89E2095DE7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E8CEE-F89F-4949-9FE9-DA0C2B137DFE}">
      <dsp:nvSpPr>
        <dsp:cNvPr id="0" name=""/>
        <dsp:cNvSpPr/>
      </dsp:nvSpPr>
      <dsp:spPr>
        <a:xfrm rot="5400000">
          <a:off x="-191161" y="194944"/>
          <a:ext cx="1274409" cy="892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শোনা</a:t>
          </a: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449825"/>
        <a:ext cx="892086" cy="382323"/>
      </dsp:txXfrm>
    </dsp:sp>
    <dsp:sp modelId="{A781C34F-D1F5-4C12-A9F6-8413CE885A90}">
      <dsp:nvSpPr>
        <dsp:cNvPr id="0" name=""/>
        <dsp:cNvSpPr/>
      </dsp:nvSpPr>
      <dsp:spPr>
        <a:xfrm rot="5400000">
          <a:off x="4375042" y="-3479172"/>
          <a:ext cx="828801" cy="7794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গল্প 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শুনে বুঝতে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892087" y="44242"/>
        <a:ext cx="7754254" cy="747883"/>
      </dsp:txXfrm>
    </dsp:sp>
    <dsp:sp modelId="{9E3BF6E7-911D-4DED-8E36-CCD8CD8152F8}">
      <dsp:nvSpPr>
        <dsp:cNvPr id="0" name=""/>
        <dsp:cNvSpPr/>
      </dsp:nvSpPr>
      <dsp:spPr>
        <a:xfrm rot="5400000">
          <a:off x="-191161" y="1323283"/>
          <a:ext cx="1274409" cy="892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বলা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1578164"/>
        <a:ext cx="892086" cy="382323"/>
      </dsp:txXfrm>
    </dsp:sp>
    <dsp:sp modelId="{E8D69C52-4816-47DD-AE35-F15548000024}">
      <dsp:nvSpPr>
        <dsp:cNvPr id="0" name=""/>
        <dsp:cNvSpPr/>
      </dsp:nvSpPr>
      <dsp:spPr>
        <a:xfrm rot="5400000">
          <a:off x="4375322" y="-2351050"/>
          <a:ext cx="828242" cy="7794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৫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২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বিভিন্ন বিষয় বর্ণনা করতে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892087" y="1172616"/>
        <a:ext cx="7754282" cy="747380"/>
      </dsp:txXfrm>
    </dsp:sp>
    <dsp:sp modelId="{38C9966D-C29D-4E93-B7C0-452F794EEFA4}">
      <dsp:nvSpPr>
        <dsp:cNvPr id="0" name=""/>
        <dsp:cNvSpPr/>
      </dsp:nvSpPr>
      <dsp:spPr>
        <a:xfrm rot="5400000">
          <a:off x="-191161" y="2462175"/>
          <a:ext cx="1274409" cy="892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পড়া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2717056"/>
        <a:ext cx="892086" cy="382323"/>
      </dsp:txXfrm>
    </dsp:sp>
    <dsp:sp modelId="{FB2C0EF7-24E3-4352-9438-9E1291647F8F}">
      <dsp:nvSpPr>
        <dsp:cNvPr id="0" name=""/>
        <dsp:cNvSpPr/>
      </dsp:nvSpPr>
      <dsp:spPr>
        <a:xfrm rot="5400000">
          <a:off x="4335585" y="-1282312"/>
          <a:ext cx="828366" cy="7794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পাঠ্যপুস্তকের শব্দ শুদ্ধ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উচ্চারণে পড়তে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852412" y="2241298"/>
        <a:ext cx="7754276" cy="747492"/>
      </dsp:txXfrm>
    </dsp:sp>
    <dsp:sp modelId="{EB7DD0D7-2DDA-4176-A44C-ED8FF1A38F42}">
      <dsp:nvSpPr>
        <dsp:cNvPr id="0" name=""/>
        <dsp:cNvSpPr/>
      </dsp:nvSpPr>
      <dsp:spPr>
        <a:xfrm rot="5400000">
          <a:off x="-191161" y="3590351"/>
          <a:ext cx="1274409" cy="892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লেখা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3845232"/>
        <a:ext cx="892086" cy="382323"/>
      </dsp:txXfrm>
    </dsp:sp>
    <dsp:sp modelId="{A449AC43-0066-4C4A-8E1B-89E2095DE710}">
      <dsp:nvSpPr>
        <dsp:cNvPr id="0" name=""/>
        <dsp:cNvSpPr/>
      </dsp:nvSpPr>
      <dsp:spPr>
        <a:xfrm rot="5400000">
          <a:off x="4316039" y="-40321"/>
          <a:ext cx="841578" cy="7648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১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২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যুক্তব্যঞ্জন ব্যবহার করে শব্দ লিখতে পারবে।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-5400000">
        <a:off x="912820" y="3403980"/>
        <a:ext cx="7606934" cy="759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4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জ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ব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4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2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3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0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2114" y="312003"/>
            <a:ext cx="6966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স্বাগতম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326F6-D4E9-4863-B8E5-1E21BDB61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44263"/>
            <a:ext cx="8516947" cy="5213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72C566-4C6A-456A-B93E-E6B15FFBD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FD880E-B14F-47AF-AFBD-2AB52ACF50CE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B13E0-5E68-4F32-BF16-2B93EA06993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A3D96A-2841-4509-A769-0CC28148B5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999" y="115154"/>
            <a:ext cx="1028699" cy="1028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152400" y="5943600"/>
            <a:ext cx="88392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আকাশে তখন ঘন কালো মেঘের আনাগোনা।</a:t>
            </a: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01E1A87A-3A06-4DC9-9854-855209AA2E7F}"/>
              </a:ext>
            </a:extLst>
          </p:cNvPr>
          <p:cNvSpPr/>
          <p:nvPr/>
        </p:nvSpPr>
        <p:spPr>
          <a:xfrm>
            <a:off x="762000" y="609600"/>
            <a:ext cx="8197948" cy="5334000"/>
          </a:xfrm>
          <a:prstGeom prst="beve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3DA9C-F1FE-4953-82E9-EAFB728F2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858000" cy="396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95127C-B365-48E4-96D2-CE0DAEB57E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D5B286-7C91-436B-AB1D-AAC7606B49A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A71A9-C144-4268-AE81-A1C315D3B43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842337"/>
            <a:ext cx="8534400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যখন তখন ঝম ঝম করে বৃষ্টি নামে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4CB6F40C-8538-4B02-A463-44F43FDA5A96}"/>
              </a:ext>
            </a:extLst>
          </p:cNvPr>
          <p:cNvSpPr/>
          <p:nvPr/>
        </p:nvSpPr>
        <p:spPr>
          <a:xfrm>
            <a:off x="685800" y="609600"/>
            <a:ext cx="8274148" cy="5334000"/>
          </a:xfrm>
          <a:prstGeom prst="beve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DC803-859D-41D0-95E7-A2FBB9BFB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934200" cy="39710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2AE460-9F20-4C5C-98C0-D0460846C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399"/>
            <a:ext cx="6934200" cy="3971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FAD817-6297-42E1-AE93-D1BE4B2E23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0FA263-4681-4E7B-B81A-FEFC17C2B59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3DB6EA-77D2-40C9-B4DC-D58F17B36C7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20040" y="5934670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খাল বিল পানিতে থই থই করে।  </a:t>
            </a: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6EB99A5-DF0D-4253-903C-7B7E08B50F50}"/>
              </a:ext>
            </a:extLst>
          </p:cNvPr>
          <p:cNvSpPr/>
          <p:nvPr/>
        </p:nvSpPr>
        <p:spPr>
          <a:xfrm>
            <a:off x="762000" y="609600"/>
            <a:ext cx="8197948" cy="5325070"/>
          </a:xfrm>
          <a:prstGeom prst="beve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5D6A0-ED18-4B9C-9353-2A7315100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0" y="1295399"/>
            <a:ext cx="6744286" cy="3992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3DEA04-DF50-42C1-8BD6-59FBCEE50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0" y="1295400"/>
            <a:ext cx="6790476" cy="3992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3E179-E71A-4E55-BD61-94C775172A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348587-2475-4B1B-B302-96A8AA401DF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4A10E-52DF-4E87-9FF9-5BC56BB69594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969839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ব্যাঙ ডাকে ঘ্যাঙর ঘ্যাং। </a:t>
            </a: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97C26C28-C964-430A-A993-2722705427F5}"/>
              </a:ext>
            </a:extLst>
          </p:cNvPr>
          <p:cNvSpPr/>
          <p:nvPr/>
        </p:nvSpPr>
        <p:spPr>
          <a:xfrm>
            <a:off x="685800" y="609600"/>
            <a:ext cx="8274148" cy="5360238"/>
          </a:xfrm>
          <a:prstGeom prst="beve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20D62-FA0B-489F-98E0-EDB717CA3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295400"/>
            <a:ext cx="6900203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04746-12CF-4B56-AEB0-112D7D9B45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0F311-EF4C-4686-A0DC-47AE38235C4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6D95CE-E328-47C2-9124-A0066EFC949B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956944"/>
            <a:ext cx="8534400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কদম আর কেয়ার গন্ধে বাতাস ভরপুর থাকে।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DF823EA4-FFC5-47A1-BB67-359655D33C93}"/>
              </a:ext>
            </a:extLst>
          </p:cNvPr>
          <p:cNvSpPr/>
          <p:nvPr/>
        </p:nvSpPr>
        <p:spPr>
          <a:xfrm>
            <a:off x="762000" y="609600"/>
            <a:ext cx="8129954" cy="5486400"/>
          </a:xfrm>
          <a:prstGeom prst="beve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94C5D-78D8-42D4-B9B4-2B6407171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781800" cy="4092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DCBD9-E58E-43CE-995A-C84D2D54B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0443" y="-87243"/>
            <a:ext cx="409271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60E3C-A6DD-4DA6-96F7-96680180B6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16A428-3EAE-4786-849C-DE0BC4E57E3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56527-3584-40AE-8F06-4C220B4D362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48C954-17A9-4801-8994-8F935697DB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58DA15-B20E-4157-AD58-708AB68962C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70D27-4C00-4BB2-BE0E-DDC1598D05E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5F5C06-9BB7-4856-B920-F24E478A07DB}"/>
              </a:ext>
            </a:extLst>
          </p:cNvPr>
          <p:cNvSpPr/>
          <p:nvPr/>
        </p:nvSpPr>
        <p:spPr>
          <a:xfrm rot="5400000">
            <a:off x="803539" y="1412299"/>
            <a:ext cx="3959743" cy="4457700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43AC1-1D79-460C-8EC5-2F46199A7229}"/>
              </a:ext>
            </a:extLst>
          </p:cNvPr>
          <p:cNvSpPr txBox="1"/>
          <p:nvPr/>
        </p:nvSpPr>
        <p:spPr>
          <a:xfrm>
            <a:off x="1981200" y="273168"/>
            <a:ext cx="43434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FE15E-1CD2-405D-BAFA-A682A66BE97A}"/>
              </a:ext>
            </a:extLst>
          </p:cNvPr>
          <p:cNvSpPr txBox="1"/>
          <p:nvPr/>
        </p:nvSpPr>
        <p:spPr>
          <a:xfrm>
            <a:off x="5370809" y="1945499"/>
            <a:ext cx="2821983" cy="28623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তোমাদের পাঠ্য বইয়ের ৫৬ পৃষ্টা খোল, আমি পড়ছি, তোমরা মনোযোগ দিয়ে শোন।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7353D5-E7CF-41C2-A94C-0ADC05A0B9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824E48-C1B8-44FB-8FA6-D950A5DFACCE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11DA3-A8BC-42C4-B14F-CAAD546F49F1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347FFE45-F7B7-4223-B3C6-0BCA1BA37D00}"/>
              </a:ext>
            </a:extLst>
          </p:cNvPr>
          <p:cNvSpPr/>
          <p:nvPr/>
        </p:nvSpPr>
        <p:spPr>
          <a:xfrm>
            <a:off x="125278" y="849428"/>
            <a:ext cx="4218122" cy="4334854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10D17-72B5-4A2B-BFE2-FAF3EBD7CF26}"/>
              </a:ext>
            </a:extLst>
          </p:cNvPr>
          <p:cNvSpPr txBox="1"/>
          <p:nvPr/>
        </p:nvSpPr>
        <p:spPr>
          <a:xfrm>
            <a:off x="1752600" y="14952"/>
            <a:ext cx="4953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শিক্ষার্থীদের নিরব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3CD67-1F2F-47F6-9E14-B7F800BC746E}"/>
              </a:ext>
            </a:extLst>
          </p:cNvPr>
          <p:cNvSpPr txBox="1"/>
          <p:nvPr/>
        </p:nvSpPr>
        <p:spPr>
          <a:xfrm>
            <a:off x="253139" y="5251699"/>
            <a:ext cx="843107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তোমাদের পাঠ্যবইয়ের ৫৬ পৃষ্টার  ‘‘আষাঢ় ও শ্রাবণ ……ভরপুর থাকে’’ পর্যন্ত সবাই নীরবে পড়।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863331-BB2D-483F-B0BA-DA1A6EC21E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343399" cy="4574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95870"/>
            <a:ext cx="701040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প্রশ্নের উত্তরগুলো জেনে নিই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409" y="1895957"/>
            <a:ext cx="79248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বর্ষাকাল কোন কোন মাস নিয়ে হয়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409" y="2514600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আষাঢ় ও শ্রাবণ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787" y="3200400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আষাঢ় মাসে আকাশ কেমন থাকে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962400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কালো মেঘের আনাগোনা থাকে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0B3B9-9142-43E4-8524-FB830DF7B838}"/>
              </a:ext>
            </a:extLst>
          </p:cNvPr>
          <p:cNvSpPr txBox="1"/>
          <p:nvPr/>
        </p:nvSpPr>
        <p:spPr>
          <a:xfrm>
            <a:off x="533400" y="4648200"/>
            <a:ext cx="7010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বর্ষাকালে খাল বিলের অবস্থা কেমন হয়?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9E6AC-2954-470C-B692-F01BE78F73FB}"/>
              </a:ext>
            </a:extLst>
          </p:cNvPr>
          <p:cNvSpPr txBox="1"/>
          <p:nvPr/>
        </p:nvSpPr>
        <p:spPr>
          <a:xfrm>
            <a:off x="533400" y="5334000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পানিতে থই থই করে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2BE230-B4C5-4623-8553-CDCDFCA2ED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B1F753-07BE-4205-BA8D-6D603EAC441E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F10912-63B3-4E2D-8C0F-2905D0C3C74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95870"/>
            <a:ext cx="571500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শব্দের অর্থ জেনে নিই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88403"/>
            <a:ext cx="23622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988403"/>
            <a:ext cx="39624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 অর্থ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512958"/>
            <a:ext cx="2362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কেয়া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577679"/>
            <a:ext cx="2362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ভরপুর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9332" y="4636068"/>
            <a:ext cx="3976468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এক ধরনের 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3577678"/>
            <a:ext cx="39624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পরিপূর্ণ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D4253D-BDBC-42A5-B3AF-41D67A024D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CF4774-708A-4FEC-AE60-C01AB0D1F690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E3AB03-18EA-4850-8B41-41EA32E1CCBE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134" y="609600"/>
            <a:ext cx="5715000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যুক্তবর্ণ চিনে নিই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9852" y="3505201"/>
            <a:ext cx="1600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4923" y="3488485"/>
            <a:ext cx="16002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ষ্ট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0" y="3469321"/>
            <a:ext cx="9906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47957" y="3505201"/>
            <a:ext cx="16002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ট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81800" y="3439551"/>
            <a:ext cx="1600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0265F3-3493-47F6-B9A3-71FB54C68B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7F2520-E704-46B5-A55F-504AB8966D08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21631-A9B4-4DCA-9E73-7FC74618ACDC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4" grpId="0" animBg="1"/>
      <p:bldP spid="29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3904A8-8069-493A-B0DE-9D8DB36511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1CA046-38EE-4F0C-8CCF-C1577D2680F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512FE-5B3B-4FC5-A1FC-2D7C621DE6F6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3">
            <a:extLst>
              <a:ext uri="{FF2B5EF4-FFF2-40B4-BE49-F238E27FC236}">
                <a16:creationId xmlns:a16="http://schemas.microsoft.com/office/drawing/2014/main" id="{E726CDDA-57E4-44EB-8077-8FFDDE95CFD1}"/>
              </a:ext>
            </a:extLst>
          </p:cNvPr>
          <p:cNvSpPr/>
          <p:nvPr/>
        </p:nvSpPr>
        <p:spPr>
          <a:xfrm>
            <a:off x="304800" y="76200"/>
            <a:ext cx="8414238" cy="638169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মাসুদ আহমেদ রত্ন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বিদ্যালয়ঃ নারিকেলী সঃ প্রাঃ বিঃ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উপজেলাঃ আক্কেলপুর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জেলাঃ জয়পুরহাট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457DD7-3EA7-4896-AD30-3CD00806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96562"/>
            <a:ext cx="2394438" cy="239443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914400" y="76200"/>
            <a:ext cx="3810000" cy="2819400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22860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বালক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22860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3124200"/>
            <a:ext cx="6248400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বর্ষাকালে কী কী ঘটে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তার একটি তালিকা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801850"/>
            <a:ext cx="6248400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“খাল বিল পানিতে থই থই করে” কথাটি দ্বারা তোমরা কী বোঝ গুছিয়ে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E8DC90-2E2C-472B-A456-E645AF1959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F8909C-BBB0-475B-9545-9D576634FBB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C6B81-A7FE-4842-8BD5-342440A9777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222F35-024C-4FA0-8CB6-5D6A691F6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886" y="70337"/>
            <a:ext cx="3930114" cy="2563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524000" y="228600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3905071"/>
            <a:ext cx="75438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প্রশ্ন(২)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আষাঢ় মাসে আকাশ কেমন থাকে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066871"/>
            <a:ext cx="80772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বর্ষাকাল কোন কোন মাস নিয়ে হয়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B2869-3E2E-4C28-BE91-0A111D369279}"/>
              </a:ext>
            </a:extLst>
          </p:cNvPr>
          <p:cNvSpPr txBox="1"/>
          <p:nvPr/>
        </p:nvSpPr>
        <p:spPr>
          <a:xfrm>
            <a:off x="419100" y="5019707"/>
            <a:ext cx="84201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বর্ষাকালে খাল বিলের অবস্থা কেমন হয়?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DE38A-23DD-4588-9031-4647883240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ACEC1-B7A8-4DDD-9B3F-884CA5403101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6AC8A-44D6-43A9-94CA-66B505CD0B4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BDD18-395E-464E-8D7A-B03F6F97E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278" y="150435"/>
            <a:ext cx="3415439" cy="2270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88159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54269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কখন খুব বৃষ্টি নামে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45" y="5410200"/>
            <a:ext cx="8807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গ্রীষ্মকালে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বর্ষাকালে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শরৎকালে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হেমন্তকালে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0376" y="5410200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BEE800-B64B-4A77-86DE-A082DD57F8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675F54-7519-4B89-A737-7E61F25146A6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A01561-C1E4-40CE-AAF4-86A21BC8925B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23301C19-EC3D-4FC5-81D0-12F008028B66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9F8D5-BA56-443A-AD58-00362C134E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9600" y="3330476"/>
            <a:ext cx="3276600" cy="23083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বর্ষাকালে খাল বিলের অবস্থা কেমন হয়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2621340"/>
            <a:ext cx="1600200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4678740"/>
            <a:ext cx="1600200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74279-986F-4E52-9E5E-A95B9B039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04812"/>
            <a:ext cx="2894850" cy="1605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6F7C87-263F-443F-9C6F-6EB03AFE9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612129"/>
            <a:ext cx="2859681" cy="1605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4597F3-FB83-4D90-B70D-44AE3EAE38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81BE1-240A-444C-821E-D677BF2C1C50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A78BC-535F-4A64-8BF4-66373D8D7DC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D659EC83-F494-4D83-867E-D5F390F9935D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8013E7-5FB3-4421-96E0-6CAB550930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810470"/>
            <a:ext cx="769620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নিচে দেখা শব্দটির অর্থ বল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4581088"/>
            <a:ext cx="25908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itchFamily="2" charset="0"/>
                <a:cs typeface="NikoshBAN" pitchFamily="2" charset="0"/>
              </a:rPr>
              <a:t>ভরপুর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2300" y="4581088"/>
            <a:ext cx="29718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itchFamily="2" charset="0"/>
                <a:cs typeface="NikoshBAN" pitchFamily="2" charset="0"/>
              </a:rPr>
              <a:t>কেয়া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23416-8B1B-4D11-8639-8FFC8349EF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53C3B1-E5B0-450D-9EE3-5B7A27D99C14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FE15F-C865-405E-AE76-B6266FCB3D6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119903AF-C9DB-4B90-A5B9-94A787BADBF1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AB3983-CDE1-4E20-9B0C-C2DA1C5680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55203"/>
            <a:ext cx="7696200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NikoshBAN" pitchFamily="2" charset="0"/>
                <a:cs typeface="NikoshBAN" pitchFamily="2" charset="0"/>
              </a:rPr>
              <a:t>নিচের প্রশ্নগুলোর উত্তর লেখঃ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9B2C4F-796A-416C-8028-3E339ADE81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645ADB-DF28-43D2-892D-D743405021C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E5F711-905F-48AC-B07F-3AB30D9B5D9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E4AE9BB9-6AA9-49E0-919B-530B18C74B10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C7D60F-7D06-42DE-9D96-387172F3D8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9172B4-80A1-4305-B81D-209E0283BC03}"/>
              </a:ext>
            </a:extLst>
          </p:cNvPr>
          <p:cNvSpPr txBox="1"/>
          <p:nvPr/>
        </p:nvSpPr>
        <p:spPr>
          <a:xfrm>
            <a:off x="-32288" y="4590871"/>
            <a:ext cx="8414287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প্রশ্ন(২)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আষাঢ় মাসে আকাশ কেমন থাকে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1499C1-0313-4AC8-9CD9-628C21D79D05}"/>
              </a:ext>
            </a:extLst>
          </p:cNvPr>
          <p:cNvSpPr txBox="1"/>
          <p:nvPr/>
        </p:nvSpPr>
        <p:spPr>
          <a:xfrm>
            <a:off x="533400" y="3828871"/>
            <a:ext cx="80772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বর্ষাকাল কোন কোন মাস নিয়ে হয়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2F5EF6-8E95-41BD-B780-161F0001CE1B}"/>
              </a:ext>
            </a:extLst>
          </p:cNvPr>
          <p:cNvSpPr txBox="1"/>
          <p:nvPr/>
        </p:nvSpPr>
        <p:spPr>
          <a:xfrm>
            <a:off x="228600" y="5631359"/>
            <a:ext cx="8893444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বর্ষাকালে খাল বিলের অবস্থা কেমন হয়?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7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"/>
            <a:ext cx="6705600" cy="11079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43297"/>
            <a:ext cx="3810000" cy="206210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 বর্ষাকালের কোন কোন প্রাকৃতিক দৃশ্যগুলো তোমার ভালো লাগে সেগুলোর ছবি এঁকে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16384-6F03-4EA3-B47E-72FE032168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17F113-942F-49E5-864B-EF12B015EC98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FE75F-5893-4D82-A7DA-7640D8B4210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D6172-6629-42DE-9689-875C79778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13154"/>
            <a:ext cx="3686325" cy="3544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0" y="5832050"/>
            <a:ext cx="723900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8E90CC-4BAA-4E38-B2E6-EBE902560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94953"/>
            <a:ext cx="6705601" cy="5748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34CC94-E68A-4CC2-8B10-0F6D6E64AE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017D0D-705D-4A9B-A522-3F88560F542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EC321-8222-42AA-A843-8B3B0CAB82F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399940-B34F-4D61-AA69-CEC8344D13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999" y="115154"/>
            <a:ext cx="1028699" cy="1028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304800" y="152400"/>
            <a:ext cx="8077200" cy="6248400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দ্বিতীয়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ছয় ঋতুর দেশ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আষাঢ় ও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ণ…ভরপুর থাকে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৪০মিনিট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B3C56-451D-4362-A672-FE93364E0F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A569AF-0C7C-4566-BCBD-80357A088B80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44AF1-F9B5-443F-A5D1-B90311E5A544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05906-73C2-4714-BA46-C5E837E2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5025"/>
            <a:ext cx="2089686" cy="26217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43200" y="76200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0629897"/>
              </p:ext>
            </p:extLst>
          </p:nvPr>
        </p:nvGraphicFramePr>
        <p:xfrm>
          <a:off x="228600" y="1828800"/>
          <a:ext cx="86868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B5EB78D-7198-4CC1-AC3B-839ABFDA5E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957C1F-2D35-4A5F-897F-2F725E78811B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AB937-08EB-418F-BA44-A315AF500D6C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04CD3F-4579-4149-A96D-650D358FDC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E3FC5-D640-4986-A9F8-924D5C8315B3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6BB71-4DC3-4CCC-B115-DFA70654B4E0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259FF-D9D1-4AD6-AF1B-2ECB706D2B4E}"/>
              </a:ext>
            </a:extLst>
          </p:cNvPr>
          <p:cNvSpPr txBox="1"/>
          <p:nvPr/>
        </p:nvSpPr>
        <p:spPr>
          <a:xfrm>
            <a:off x="609600" y="514978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F4C478-FD13-49B9-8344-9D63E4318C17}"/>
              </a:ext>
            </a:extLst>
          </p:cNvPr>
          <p:cNvSpPr txBox="1"/>
          <p:nvPr/>
        </p:nvSpPr>
        <p:spPr>
          <a:xfrm>
            <a:off x="132806" y="1397961"/>
            <a:ext cx="8878388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গ্রীষ্মকাল কোন কোন মাস নিয়ে হয়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5E4F33-30E0-415A-A8C0-0E3036C6F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03" y="3124200"/>
            <a:ext cx="2076994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320491-35B7-4614-B1D9-64F290E0D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66364"/>
            <a:ext cx="4514846" cy="2931654"/>
          </a:xfrm>
          <a:prstGeom prst="can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DC498D-9B26-4735-ADAA-9C64A5A693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CDD5D2-D861-45C7-BC30-5A201E698248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68048-B1A2-40F8-A9B9-A4390C04C5C5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8419C-A5BF-457F-8188-69460B49118F}"/>
              </a:ext>
            </a:extLst>
          </p:cNvPr>
          <p:cNvSpPr txBox="1"/>
          <p:nvPr/>
        </p:nvSpPr>
        <p:spPr>
          <a:xfrm>
            <a:off x="635391" y="228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5FE7C-144F-4981-B4A5-2526CE6E8C69}"/>
              </a:ext>
            </a:extLst>
          </p:cNvPr>
          <p:cNvSpPr txBox="1"/>
          <p:nvPr/>
        </p:nvSpPr>
        <p:spPr>
          <a:xfrm>
            <a:off x="457200" y="1549568"/>
            <a:ext cx="85344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কখন খুব গরম পড়ে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94C7A7-B2C1-4502-90C2-3984212CA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2762619"/>
            <a:ext cx="2070484" cy="27999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1FACC-057A-408E-A77B-7009A9339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338623"/>
            <a:ext cx="4462985" cy="3223977"/>
          </a:xfrm>
          <a:prstGeom prst="wedgeEllipseCallou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BDDDED-6F80-489A-A451-EAAC9F8E75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6B063D-CF0D-4D76-8A78-919AF95E212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1BDE7-CE35-48DF-BFFD-BFA28311287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7FA23-7A6F-4FEC-A06E-B2A737BA95D9}"/>
              </a:ext>
            </a:extLst>
          </p:cNvPr>
          <p:cNvSpPr txBox="1"/>
          <p:nvPr/>
        </p:nvSpPr>
        <p:spPr>
          <a:xfrm>
            <a:off x="685800" y="2358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053CE-0D6D-4F91-8ED9-3E79C3F43D03}"/>
              </a:ext>
            </a:extLst>
          </p:cNvPr>
          <p:cNvSpPr txBox="1"/>
          <p:nvPr/>
        </p:nvSpPr>
        <p:spPr>
          <a:xfrm>
            <a:off x="419100" y="1243193"/>
            <a:ext cx="7543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গ্রীষ্মকালে খাল বিলের অবস্থা কেমন হয়?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0ED9BC-C627-4A60-BC6C-8036DDE20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96914"/>
            <a:ext cx="3209925" cy="2134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7E87A9-EFF1-4987-A40F-98AA0164C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18143"/>
            <a:ext cx="4152900" cy="3196664"/>
          </a:xfrm>
          <a:prstGeom prst="bracePair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066800" y="228600"/>
            <a:ext cx="4114800" cy="26670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898526" y="4953000"/>
            <a:ext cx="3706678" cy="10668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ছয় ঋতুর দেশ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01074-A2DB-40DE-8D66-3FDE662D49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FB996D-AE59-407D-BC91-D1D8C74A5E2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272FC-8E21-4354-810C-A7066DFD4A4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DBB120-E389-46C6-BB2B-D94C3D367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90" y="2085974"/>
            <a:ext cx="3897764" cy="2923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918258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আষাঢ় ও শ্রাবণ মাস নিয়ে বর্ষা ঋতু।</a:t>
            </a: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95CDCF50-CFFA-4224-BB1C-553A3BF5AC95}"/>
              </a:ext>
            </a:extLst>
          </p:cNvPr>
          <p:cNvSpPr/>
          <p:nvPr/>
        </p:nvSpPr>
        <p:spPr>
          <a:xfrm>
            <a:off x="846406" y="533400"/>
            <a:ext cx="8113542" cy="5384858"/>
          </a:xfrm>
          <a:prstGeom prst="beve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CF522-ECA4-4598-9C64-10F29B1BBD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C52955-CCC5-4665-A5D5-73F6BA5366C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D55A5-184F-444F-AF35-6BEACA117D4B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4B597A-C9C6-4148-8220-2CF05E8EB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773594" cy="4052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5EBC97-E330-42CA-8D0E-DD77D368A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199"/>
            <a:ext cx="6773594" cy="405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874</Words>
  <Application>Microsoft Office PowerPoint</Application>
  <PresentationFormat>On-screen Show (4:3)</PresentationFormat>
  <Paragraphs>159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User</cp:lastModifiedBy>
  <cp:revision>297</cp:revision>
  <dcterms:created xsi:type="dcterms:W3CDTF">2006-08-16T00:00:00Z</dcterms:created>
  <dcterms:modified xsi:type="dcterms:W3CDTF">2020-05-09T22:23:02Z</dcterms:modified>
</cp:coreProperties>
</file>